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35"/>
  </p:notesMasterIdLst>
  <p:handoutMasterIdLst>
    <p:handoutMasterId r:id="rId36"/>
  </p:handoutMasterIdLst>
  <p:sldIdLst>
    <p:sldId id="5359" r:id="rId5"/>
    <p:sldId id="5448" r:id="rId6"/>
    <p:sldId id="346" r:id="rId7"/>
    <p:sldId id="347" r:id="rId8"/>
    <p:sldId id="348" r:id="rId9"/>
    <p:sldId id="349" r:id="rId10"/>
    <p:sldId id="356" r:id="rId11"/>
    <p:sldId id="362" r:id="rId12"/>
    <p:sldId id="5451" r:id="rId13"/>
    <p:sldId id="360" r:id="rId14"/>
    <p:sldId id="358" r:id="rId15"/>
    <p:sldId id="367" r:id="rId16"/>
    <p:sldId id="368" r:id="rId17"/>
    <p:sldId id="5452" r:id="rId18"/>
    <p:sldId id="363" r:id="rId19"/>
    <p:sldId id="354" r:id="rId20"/>
    <p:sldId id="5449" r:id="rId21"/>
    <p:sldId id="324" r:id="rId22"/>
    <p:sldId id="350" r:id="rId23"/>
    <p:sldId id="326" r:id="rId24"/>
    <p:sldId id="333" r:id="rId25"/>
    <p:sldId id="334" r:id="rId26"/>
    <p:sldId id="332" r:id="rId27"/>
    <p:sldId id="335" r:id="rId28"/>
    <p:sldId id="336" r:id="rId29"/>
    <p:sldId id="337" r:id="rId30"/>
    <p:sldId id="338" r:id="rId31"/>
    <p:sldId id="339" r:id="rId32"/>
    <p:sldId id="341" r:id="rId33"/>
    <p:sldId id="284" r:id="rId34"/>
  </p:sldIdLst>
  <p:sldSz cx="12192000" cy="6858000"/>
  <p:notesSz cx="6888163" cy="10021888"/>
  <p:defaultTextStyle>
    <a:defPPr>
      <a:defRPr lang="en-US"/>
    </a:defPPr>
    <a:lvl1pPr marL="0" algn="l" defTabSz="914354" rtl="0" eaLnBrk="1" latinLnBrk="0" hangingPunct="1">
      <a:defRPr sz="1900" kern="1200">
        <a:solidFill>
          <a:schemeClr val="tx1"/>
        </a:solidFill>
        <a:latin typeface="+mn-lt"/>
        <a:ea typeface="+mn-ea"/>
        <a:cs typeface="+mn-cs"/>
      </a:defRPr>
    </a:lvl1pPr>
    <a:lvl2pPr marL="457178" algn="l" defTabSz="914354" rtl="0" eaLnBrk="1" latinLnBrk="0" hangingPunct="1">
      <a:defRPr sz="1900" kern="1200">
        <a:solidFill>
          <a:schemeClr val="tx1"/>
        </a:solidFill>
        <a:latin typeface="+mn-lt"/>
        <a:ea typeface="+mn-ea"/>
        <a:cs typeface="+mn-cs"/>
      </a:defRPr>
    </a:lvl2pPr>
    <a:lvl3pPr marL="914354" algn="l" defTabSz="914354" rtl="0" eaLnBrk="1" latinLnBrk="0" hangingPunct="1">
      <a:defRPr sz="1900" kern="1200">
        <a:solidFill>
          <a:schemeClr val="tx1"/>
        </a:solidFill>
        <a:latin typeface="+mn-lt"/>
        <a:ea typeface="+mn-ea"/>
        <a:cs typeface="+mn-cs"/>
      </a:defRPr>
    </a:lvl3pPr>
    <a:lvl4pPr marL="1371532" algn="l" defTabSz="914354" rtl="0" eaLnBrk="1" latinLnBrk="0" hangingPunct="1">
      <a:defRPr sz="1900" kern="1200">
        <a:solidFill>
          <a:schemeClr val="tx1"/>
        </a:solidFill>
        <a:latin typeface="+mn-lt"/>
        <a:ea typeface="+mn-ea"/>
        <a:cs typeface="+mn-cs"/>
      </a:defRPr>
    </a:lvl4pPr>
    <a:lvl5pPr marL="1828709" algn="l" defTabSz="914354" rtl="0" eaLnBrk="1" latinLnBrk="0" hangingPunct="1">
      <a:defRPr sz="1900" kern="1200">
        <a:solidFill>
          <a:schemeClr val="tx1"/>
        </a:solidFill>
        <a:latin typeface="+mn-lt"/>
        <a:ea typeface="+mn-ea"/>
        <a:cs typeface="+mn-cs"/>
      </a:defRPr>
    </a:lvl5pPr>
    <a:lvl6pPr marL="2285886" algn="l" defTabSz="914354" rtl="0" eaLnBrk="1" latinLnBrk="0" hangingPunct="1">
      <a:defRPr sz="1900" kern="1200">
        <a:solidFill>
          <a:schemeClr val="tx1"/>
        </a:solidFill>
        <a:latin typeface="+mn-lt"/>
        <a:ea typeface="+mn-ea"/>
        <a:cs typeface="+mn-cs"/>
      </a:defRPr>
    </a:lvl6pPr>
    <a:lvl7pPr marL="2743062" algn="l" defTabSz="914354" rtl="0" eaLnBrk="1" latinLnBrk="0" hangingPunct="1">
      <a:defRPr sz="1900" kern="1200">
        <a:solidFill>
          <a:schemeClr val="tx1"/>
        </a:solidFill>
        <a:latin typeface="+mn-lt"/>
        <a:ea typeface="+mn-ea"/>
        <a:cs typeface="+mn-cs"/>
      </a:defRPr>
    </a:lvl7pPr>
    <a:lvl8pPr marL="3200240" algn="l" defTabSz="914354" rtl="0" eaLnBrk="1" latinLnBrk="0" hangingPunct="1">
      <a:defRPr sz="1900" kern="1200">
        <a:solidFill>
          <a:schemeClr val="tx1"/>
        </a:solidFill>
        <a:latin typeface="+mn-lt"/>
        <a:ea typeface="+mn-ea"/>
        <a:cs typeface="+mn-cs"/>
      </a:defRPr>
    </a:lvl8pPr>
    <a:lvl9pPr marL="3657418" algn="l" defTabSz="914354" rtl="0" eaLnBrk="1" latinLnBrk="0" hangingPunct="1">
      <a:defRPr sz="1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688" userDrawn="1">
          <p15:clr>
            <a:srgbClr val="A4A3A4"/>
          </p15:clr>
        </p15:guide>
        <p15:guide id="2" pos="180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not, Carrie" initials="JC" lastIdx="1" clrIdx="0">
    <p:extLst>
      <p:ext uri="{19B8F6BF-5375-455C-9EA6-DF929625EA0E}">
        <p15:presenceInfo xmlns:p15="http://schemas.microsoft.com/office/powerpoint/2012/main" userId="S-1-5-21-224688898-426388408-9522986-82880" providerId="AD"/>
      </p:ext>
    </p:extLst>
  </p:cmAuthor>
  <p:cmAuthor id="2" name="Brackin, Scott" initials="BS" lastIdx="1" clrIdx="1">
    <p:extLst>
      <p:ext uri="{19B8F6BF-5375-455C-9EA6-DF929625EA0E}">
        <p15:presenceInfo xmlns:p15="http://schemas.microsoft.com/office/powerpoint/2012/main" userId="S-1-5-21-224688898-426388408-9522986-192729" providerId="AD"/>
      </p:ext>
    </p:extLst>
  </p:cmAuthor>
  <p:cmAuthor id="3" name="Haggag, Samah" initials="HS" lastIdx="21" clrIdx="2">
    <p:extLst>
      <p:ext uri="{19B8F6BF-5375-455C-9EA6-DF929625EA0E}">
        <p15:presenceInfo xmlns:p15="http://schemas.microsoft.com/office/powerpoint/2012/main" userId="S-1-5-21-224688898-426388408-9522986-141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BB0048"/>
    <a:srgbClr val="009644"/>
    <a:srgbClr val="007E39"/>
    <a:srgbClr val="E2EEEC"/>
    <a:srgbClr val="E29835"/>
    <a:srgbClr val="C8C922"/>
    <a:srgbClr val="26478D"/>
    <a:srgbClr val="E2A235"/>
    <a:srgbClr val="AAA2B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B75917-5B72-42FF-9C1D-16250BC2C8AC}" v="7" dt="2022-04-08T13:40:51.92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266" autoAdjust="0"/>
    <p:restoredTop sz="93817" autoAdjust="0"/>
  </p:normalViewPr>
  <p:slideViewPr>
    <p:cSldViewPr snapToGrid="0" showGuides="1">
      <p:cViewPr varScale="1">
        <p:scale>
          <a:sx n="67" d="100"/>
          <a:sy n="67" d="100"/>
        </p:scale>
        <p:origin x="672" y="32"/>
      </p:cViewPr>
      <p:guideLst>
        <p:guide orient="horz" pos="2688"/>
        <p:guide pos="1800"/>
      </p:guideLst>
    </p:cSldViewPr>
  </p:slideViewPr>
  <p:outlineViewPr>
    <p:cViewPr>
      <p:scale>
        <a:sx n="33" d="100"/>
        <a:sy n="33" d="100"/>
      </p:scale>
      <p:origin x="0" y="-8784"/>
    </p:cViewPr>
  </p:outlineViewPr>
  <p:notesTextViewPr>
    <p:cViewPr>
      <p:scale>
        <a:sx n="3" d="2"/>
        <a:sy n="3" d="2"/>
      </p:scale>
      <p:origin x="0" y="0"/>
    </p:cViewPr>
  </p:notesTextViewPr>
  <p:sorterViewPr>
    <p:cViewPr>
      <p:scale>
        <a:sx n="100" d="100"/>
        <a:sy n="100" d="100"/>
      </p:scale>
      <p:origin x="0" y="-2796"/>
    </p:cViewPr>
  </p:sorterViewPr>
  <p:notesViewPr>
    <p:cSldViewPr snapToGrid="0" showGuides="1">
      <p:cViewPr varScale="1">
        <p:scale>
          <a:sx n="80" d="100"/>
          <a:sy n="80" d="100"/>
        </p:scale>
        <p:origin x="1998" y="96"/>
      </p:cViewPr>
      <p:guideLst/>
    </p:cSldViewPr>
  </p:notesViewPr>
  <p:gridSpacing cx="1828800" cy="18288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43" Type="http://schemas.microsoft.com/office/2015/10/relationships/revisionInfo" Target="revisionInfo.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uck Robida" userId="0baaca72-50f0-4290-b5b7-b406087c493a" providerId="ADAL" clId="{04B75917-5B72-42FF-9C1D-16250BC2C8AC}"/>
    <pc:docChg chg="undo custSel addSld delSld modSld sldOrd">
      <pc:chgData name="Chuck Robida" userId="0baaca72-50f0-4290-b5b7-b406087c493a" providerId="ADAL" clId="{04B75917-5B72-42FF-9C1D-16250BC2C8AC}" dt="2022-04-08T13:50:41.533" v="925" actId="6549"/>
      <pc:docMkLst>
        <pc:docMk/>
      </pc:docMkLst>
      <pc:sldChg chg="modSp add del modNotes">
        <pc:chgData name="Chuck Robida" userId="0baaca72-50f0-4290-b5b7-b406087c493a" providerId="ADAL" clId="{04B75917-5B72-42FF-9C1D-16250BC2C8AC}" dt="2022-04-08T13:11:24.833" v="48" actId="47"/>
        <pc:sldMkLst>
          <pc:docMk/>
          <pc:sldMk cId="2138711728" sldId="265"/>
        </pc:sldMkLst>
        <pc:spChg chg="mod">
          <ac:chgData name="Chuck Robida" userId="0baaca72-50f0-4290-b5b7-b406087c493a" providerId="ADAL" clId="{04B75917-5B72-42FF-9C1D-16250BC2C8AC}" dt="2022-04-08T13:10:10.930" v="0"/>
          <ac:spMkLst>
            <pc:docMk/>
            <pc:sldMk cId="2138711728" sldId="265"/>
            <ac:spMk id="6" creationId="{00000000-0000-0000-0000-000000000000}"/>
          </ac:spMkLst>
        </pc:spChg>
      </pc:sldChg>
      <pc:sldChg chg="modSp add modNotes">
        <pc:chgData name="Chuck Robida" userId="0baaca72-50f0-4290-b5b7-b406087c493a" providerId="ADAL" clId="{04B75917-5B72-42FF-9C1D-16250BC2C8AC}" dt="2022-04-08T13:10:10.930" v="0"/>
        <pc:sldMkLst>
          <pc:docMk/>
          <pc:sldMk cId="2643296598" sldId="284"/>
        </pc:sldMkLst>
        <pc:spChg chg="mod">
          <ac:chgData name="Chuck Robida" userId="0baaca72-50f0-4290-b5b7-b406087c493a" providerId="ADAL" clId="{04B75917-5B72-42FF-9C1D-16250BC2C8AC}" dt="2022-04-08T13:10:10.930" v="0"/>
          <ac:spMkLst>
            <pc:docMk/>
            <pc:sldMk cId="2643296598" sldId="284"/>
            <ac:spMk id="2" creationId="{00000000-0000-0000-0000-000000000000}"/>
          </ac:spMkLst>
        </pc:spChg>
      </pc:sldChg>
      <pc:sldChg chg="del">
        <pc:chgData name="Chuck Robida" userId="0baaca72-50f0-4290-b5b7-b406087c493a" providerId="ADAL" clId="{04B75917-5B72-42FF-9C1D-16250BC2C8AC}" dt="2022-04-08T13:39:52.012" v="711" actId="47"/>
        <pc:sldMkLst>
          <pc:docMk/>
          <pc:sldMk cId="3314288467" sldId="323"/>
        </pc:sldMkLst>
      </pc:sldChg>
      <pc:sldChg chg="modSp add modNotes">
        <pc:chgData name="Chuck Robida" userId="0baaca72-50f0-4290-b5b7-b406087c493a" providerId="ADAL" clId="{04B75917-5B72-42FF-9C1D-16250BC2C8AC}" dt="2022-04-08T13:10:10.930" v="0"/>
        <pc:sldMkLst>
          <pc:docMk/>
          <pc:sldMk cId="70127877" sldId="324"/>
        </pc:sldMkLst>
        <pc:spChg chg="mod">
          <ac:chgData name="Chuck Robida" userId="0baaca72-50f0-4290-b5b7-b406087c493a" providerId="ADAL" clId="{04B75917-5B72-42FF-9C1D-16250BC2C8AC}" dt="2022-04-08T13:10:10.930" v="0"/>
          <ac:spMkLst>
            <pc:docMk/>
            <pc:sldMk cId="70127877" sldId="324"/>
            <ac:spMk id="3" creationId="{00000000-0000-0000-0000-000000000000}"/>
          </ac:spMkLst>
        </pc:spChg>
      </pc:sldChg>
      <pc:sldChg chg="modSp add">
        <pc:chgData name="Chuck Robida" userId="0baaca72-50f0-4290-b5b7-b406087c493a" providerId="ADAL" clId="{04B75917-5B72-42FF-9C1D-16250BC2C8AC}" dt="2022-04-08T13:10:10.930" v="0"/>
        <pc:sldMkLst>
          <pc:docMk/>
          <pc:sldMk cId="2000933973" sldId="326"/>
        </pc:sldMkLst>
        <pc:spChg chg="mod">
          <ac:chgData name="Chuck Robida" userId="0baaca72-50f0-4290-b5b7-b406087c493a" providerId="ADAL" clId="{04B75917-5B72-42FF-9C1D-16250BC2C8AC}" dt="2022-04-08T13:10:10.930" v="0"/>
          <ac:spMkLst>
            <pc:docMk/>
            <pc:sldMk cId="2000933973" sldId="326"/>
            <ac:spMk id="2" creationId="{00000000-0000-0000-0000-000000000000}"/>
          </ac:spMkLst>
        </pc:spChg>
      </pc:sldChg>
      <pc:sldChg chg="modSp add">
        <pc:chgData name="Chuck Robida" userId="0baaca72-50f0-4290-b5b7-b406087c493a" providerId="ADAL" clId="{04B75917-5B72-42FF-9C1D-16250BC2C8AC}" dt="2022-04-08T13:10:10.930" v="0"/>
        <pc:sldMkLst>
          <pc:docMk/>
          <pc:sldMk cId="2146665537" sldId="332"/>
        </pc:sldMkLst>
        <pc:spChg chg="mod">
          <ac:chgData name="Chuck Robida" userId="0baaca72-50f0-4290-b5b7-b406087c493a" providerId="ADAL" clId="{04B75917-5B72-42FF-9C1D-16250BC2C8AC}" dt="2022-04-08T13:10:10.930" v="0"/>
          <ac:spMkLst>
            <pc:docMk/>
            <pc:sldMk cId="2146665537" sldId="332"/>
            <ac:spMk id="5" creationId="{00000000-0000-0000-0000-000000000000}"/>
          </ac:spMkLst>
        </pc:spChg>
      </pc:sldChg>
      <pc:sldChg chg="modSp add">
        <pc:chgData name="Chuck Robida" userId="0baaca72-50f0-4290-b5b7-b406087c493a" providerId="ADAL" clId="{04B75917-5B72-42FF-9C1D-16250BC2C8AC}" dt="2022-04-08T13:10:10.930" v="0"/>
        <pc:sldMkLst>
          <pc:docMk/>
          <pc:sldMk cId="3802483235" sldId="333"/>
        </pc:sldMkLst>
        <pc:spChg chg="mod">
          <ac:chgData name="Chuck Robida" userId="0baaca72-50f0-4290-b5b7-b406087c493a" providerId="ADAL" clId="{04B75917-5B72-42FF-9C1D-16250BC2C8AC}" dt="2022-04-08T13:10:10.930" v="0"/>
          <ac:spMkLst>
            <pc:docMk/>
            <pc:sldMk cId="3802483235" sldId="333"/>
            <ac:spMk id="3" creationId="{00000000-0000-0000-0000-000000000000}"/>
          </ac:spMkLst>
        </pc:spChg>
      </pc:sldChg>
      <pc:sldChg chg="modSp add">
        <pc:chgData name="Chuck Robida" userId="0baaca72-50f0-4290-b5b7-b406087c493a" providerId="ADAL" clId="{04B75917-5B72-42FF-9C1D-16250BC2C8AC}" dt="2022-04-08T13:10:10.930" v="0"/>
        <pc:sldMkLst>
          <pc:docMk/>
          <pc:sldMk cId="1587482629" sldId="334"/>
        </pc:sldMkLst>
        <pc:spChg chg="mod">
          <ac:chgData name="Chuck Robida" userId="0baaca72-50f0-4290-b5b7-b406087c493a" providerId="ADAL" clId="{04B75917-5B72-42FF-9C1D-16250BC2C8AC}" dt="2022-04-08T13:10:10.930" v="0"/>
          <ac:spMkLst>
            <pc:docMk/>
            <pc:sldMk cId="1587482629" sldId="334"/>
            <ac:spMk id="4" creationId="{00000000-0000-0000-0000-000000000000}"/>
          </ac:spMkLst>
        </pc:spChg>
      </pc:sldChg>
      <pc:sldChg chg="modSp add">
        <pc:chgData name="Chuck Robida" userId="0baaca72-50f0-4290-b5b7-b406087c493a" providerId="ADAL" clId="{04B75917-5B72-42FF-9C1D-16250BC2C8AC}" dt="2022-04-08T13:10:10.930" v="0"/>
        <pc:sldMkLst>
          <pc:docMk/>
          <pc:sldMk cId="2866085210" sldId="335"/>
        </pc:sldMkLst>
        <pc:spChg chg="mod">
          <ac:chgData name="Chuck Robida" userId="0baaca72-50f0-4290-b5b7-b406087c493a" providerId="ADAL" clId="{04B75917-5B72-42FF-9C1D-16250BC2C8AC}" dt="2022-04-08T13:10:10.930" v="0"/>
          <ac:spMkLst>
            <pc:docMk/>
            <pc:sldMk cId="2866085210" sldId="335"/>
            <ac:spMk id="2" creationId="{00000000-0000-0000-0000-000000000000}"/>
          </ac:spMkLst>
        </pc:spChg>
      </pc:sldChg>
      <pc:sldChg chg="modSp add mod">
        <pc:chgData name="Chuck Robida" userId="0baaca72-50f0-4290-b5b7-b406087c493a" providerId="ADAL" clId="{04B75917-5B72-42FF-9C1D-16250BC2C8AC}" dt="2022-04-08T13:38:03.198" v="705" actId="14100"/>
        <pc:sldMkLst>
          <pc:docMk/>
          <pc:sldMk cId="3354914025" sldId="336"/>
        </pc:sldMkLst>
        <pc:spChg chg="mod">
          <ac:chgData name="Chuck Robida" userId="0baaca72-50f0-4290-b5b7-b406087c493a" providerId="ADAL" clId="{04B75917-5B72-42FF-9C1D-16250BC2C8AC}" dt="2022-04-08T13:10:10.930" v="0"/>
          <ac:spMkLst>
            <pc:docMk/>
            <pc:sldMk cId="3354914025" sldId="336"/>
            <ac:spMk id="2" creationId="{00000000-0000-0000-0000-000000000000}"/>
          </ac:spMkLst>
        </pc:spChg>
        <pc:spChg chg="mod">
          <ac:chgData name="Chuck Robida" userId="0baaca72-50f0-4290-b5b7-b406087c493a" providerId="ADAL" clId="{04B75917-5B72-42FF-9C1D-16250BC2C8AC}" dt="2022-04-08T13:37:29.342" v="698" actId="14100"/>
          <ac:spMkLst>
            <pc:docMk/>
            <pc:sldMk cId="3354914025" sldId="336"/>
            <ac:spMk id="24" creationId="{00000000-0000-0000-0000-000000000000}"/>
          </ac:spMkLst>
        </pc:spChg>
        <pc:spChg chg="mod">
          <ac:chgData name="Chuck Robida" userId="0baaca72-50f0-4290-b5b7-b406087c493a" providerId="ADAL" clId="{04B75917-5B72-42FF-9C1D-16250BC2C8AC}" dt="2022-04-08T13:37:47.052" v="702" actId="14100"/>
          <ac:spMkLst>
            <pc:docMk/>
            <pc:sldMk cId="3354914025" sldId="336"/>
            <ac:spMk id="26" creationId="{00000000-0000-0000-0000-000000000000}"/>
          </ac:spMkLst>
        </pc:spChg>
        <pc:spChg chg="mod">
          <ac:chgData name="Chuck Robida" userId="0baaca72-50f0-4290-b5b7-b406087c493a" providerId="ADAL" clId="{04B75917-5B72-42FF-9C1D-16250BC2C8AC}" dt="2022-04-08T13:38:03.198" v="705" actId="14100"/>
          <ac:spMkLst>
            <pc:docMk/>
            <pc:sldMk cId="3354914025" sldId="336"/>
            <ac:spMk id="28" creationId="{00000000-0000-0000-0000-000000000000}"/>
          </ac:spMkLst>
        </pc:spChg>
        <pc:spChg chg="mod">
          <ac:chgData name="Chuck Robida" userId="0baaca72-50f0-4290-b5b7-b406087c493a" providerId="ADAL" clId="{04B75917-5B72-42FF-9C1D-16250BC2C8AC}" dt="2022-04-08T13:37:52.878" v="703" actId="14100"/>
          <ac:spMkLst>
            <pc:docMk/>
            <pc:sldMk cId="3354914025" sldId="336"/>
            <ac:spMk id="60" creationId="{00000000-0000-0000-0000-000000000000}"/>
          </ac:spMkLst>
        </pc:spChg>
        <pc:spChg chg="mod">
          <ac:chgData name="Chuck Robida" userId="0baaca72-50f0-4290-b5b7-b406087c493a" providerId="ADAL" clId="{04B75917-5B72-42FF-9C1D-16250BC2C8AC}" dt="2022-04-08T13:37:58.813" v="704" actId="14100"/>
          <ac:spMkLst>
            <pc:docMk/>
            <pc:sldMk cId="3354914025" sldId="336"/>
            <ac:spMk id="61" creationId="{00000000-0000-0000-0000-000000000000}"/>
          </ac:spMkLst>
        </pc:spChg>
        <pc:spChg chg="mod">
          <ac:chgData name="Chuck Robida" userId="0baaca72-50f0-4290-b5b7-b406087c493a" providerId="ADAL" clId="{04B75917-5B72-42FF-9C1D-16250BC2C8AC}" dt="2022-04-08T13:37:32.481" v="699" actId="14100"/>
          <ac:spMkLst>
            <pc:docMk/>
            <pc:sldMk cId="3354914025" sldId="336"/>
            <ac:spMk id="72" creationId="{00000000-0000-0000-0000-000000000000}"/>
          </ac:spMkLst>
        </pc:spChg>
        <pc:spChg chg="mod">
          <ac:chgData name="Chuck Robida" userId="0baaca72-50f0-4290-b5b7-b406087c493a" providerId="ADAL" clId="{04B75917-5B72-42FF-9C1D-16250BC2C8AC}" dt="2022-04-08T13:37:42.910" v="701" actId="14100"/>
          <ac:spMkLst>
            <pc:docMk/>
            <pc:sldMk cId="3354914025" sldId="336"/>
            <ac:spMk id="86" creationId="{00000000-0000-0000-0000-000000000000}"/>
          </ac:spMkLst>
        </pc:spChg>
        <pc:spChg chg="mod">
          <ac:chgData name="Chuck Robida" userId="0baaca72-50f0-4290-b5b7-b406087c493a" providerId="ADAL" clId="{04B75917-5B72-42FF-9C1D-16250BC2C8AC}" dt="2022-04-08T13:37:36.755" v="700" actId="14100"/>
          <ac:spMkLst>
            <pc:docMk/>
            <pc:sldMk cId="3354914025" sldId="336"/>
            <ac:spMk id="94" creationId="{00000000-0000-0000-0000-000000000000}"/>
          </ac:spMkLst>
        </pc:spChg>
        <pc:cxnChg chg="mod">
          <ac:chgData name="Chuck Robida" userId="0baaca72-50f0-4290-b5b7-b406087c493a" providerId="ADAL" clId="{04B75917-5B72-42FF-9C1D-16250BC2C8AC}" dt="2022-04-08T13:37:58.813" v="704" actId="14100"/>
          <ac:cxnSpMkLst>
            <pc:docMk/>
            <pc:sldMk cId="3354914025" sldId="336"/>
            <ac:cxnSpMk id="63" creationId="{00000000-0000-0000-0000-000000000000}"/>
          </ac:cxnSpMkLst>
        </pc:cxnChg>
      </pc:sldChg>
      <pc:sldChg chg="modSp add">
        <pc:chgData name="Chuck Robida" userId="0baaca72-50f0-4290-b5b7-b406087c493a" providerId="ADAL" clId="{04B75917-5B72-42FF-9C1D-16250BC2C8AC}" dt="2022-04-08T13:10:10.930" v="0"/>
        <pc:sldMkLst>
          <pc:docMk/>
          <pc:sldMk cId="3505465505" sldId="337"/>
        </pc:sldMkLst>
        <pc:spChg chg="mod">
          <ac:chgData name="Chuck Robida" userId="0baaca72-50f0-4290-b5b7-b406087c493a" providerId="ADAL" clId="{04B75917-5B72-42FF-9C1D-16250BC2C8AC}" dt="2022-04-08T13:10:10.930" v="0"/>
          <ac:spMkLst>
            <pc:docMk/>
            <pc:sldMk cId="3505465505" sldId="337"/>
            <ac:spMk id="2" creationId="{00000000-0000-0000-0000-000000000000}"/>
          </ac:spMkLst>
        </pc:spChg>
      </pc:sldChg>
      <pc:sldChg chg="modSp add">
        <pc:chgData name="Chuck Robida" userId="0baaca72-50f0-4290-b5b7-b406087c493a" providerId="ADAL" clId="{04B75917-5B72-42FF-9C1D-16250BC2C8AC}" dt="2022-04-08T13:10:10.930" v="0"/>
        <pc:sldMkLst>
          <pc:docMk/>
          <pc:sldMk cId="1014454576" sldId="338"/>
        </pc:sldMkLst>
        <pc:spChg chg="mod">
          <ac:chgData name="Chuck Robida" userId="0baaca72-50f0-4290-b5b7-b406087c493a" providerId="ADAL" clId="{04B75917-5B72-42FF-9C1D-16250BC2C8AC}" dt="2022-04-08T13:10:10.930" v="0"/>
          <ac:spMkLst>
            <pc:docMk/>
            <pc:sldMk cId="1014454576" sldId="338"/>
            <ac:spMk id="2" creationId="{00000000-0000-0000-0000-000000000000}"/>
          </ac:spMkLst>
        </pc:spChg>
      </pc:sldChg>
      <pc:sldChg chg="modSp add mod">
        <pc:chgData name="Chuck Robida" userId="0baaca72-50f0-4290-b5b7-b406087c493a" providerId="ADAL" clId="{04B75917-5B72-42FF-9C1D-16250BC2C8AC}" dt="2022-04-08T13:38:45.928" v="707" actId="14100"/>
        <pc:sldMkLst>
          <pc:docMk/>
          <pc:sldMk cId="219688495" sldId="339"/>
        </pc:sldMkLst>
        <pc:spChg chg="mod">
          <ac:chgData name="Chuck Robida" userId="0baaca72-50f0-4290-b5b7-b406087c493a" providerId="ADAL" clId="{04B75917-5B72-42FF-9C1D-16250BC2C8AC}" dt="2022-04-08T13:10:10.930" v="0"/>
          <ac:spMkLst>
            <pc:docMk/>
            <pc:sldMk cId="219688495" sldId="339"/>
            <ac:spMk id="2" creationId="{00000000-0000-0000-0000-000000000000}"/>
          </ac:spMkLst>
        </pc:spChg>
        <pc:spChg chg="mod">
          <ac:chgData name="Chuck Robida" userId="0baaca72-50f0-4290-b5b7-b406087c493a" providerId="ADAL" clId="{04B75917-5B72-42FF-9C1D-16250BC2C8AC}" dt="2022-04-08T13:38:39.630" v="706" actId="14100"/>
          <ac:spMkLst>
            <pc:docMk/>
            <pc:sldMk cId="219688495" sldId="339"/>
            <ac:spMk id="7" creationId="{00000000-0000-0000-0000-000000000000}"/>
          </ac:spMkLst>
        </pc:spChg>
        <pc:spChg chg="mod">
          <ac:chgData name="Chuck Robida" userId="0baaca72-50f0-4290-b5b7-b406087c493a" providerId="ADAL" clId="{04B75917-5B72-42FF-9C1D-16250BC2C8AC}" dt="2022-04-08T13:38:45.928" v="707" actId="14100"/>
          <ac:spMkLst>
            <pc:docMk/>
            <pc:sldMk cId="219688495" sldId="339"/>
            <ac:spMk id="8" creationId="{00000000-0000-0000-0000-000000000000}"/>
          </ac:spMkLst>
        </pc:spChg>
        <pc:cxnChg chg="mod">
          <ac:chgData name="Chuck Robida" userId="0baaca72-50f0-4290-b5b7-b406087c493a" providerId="ADAL" clId="{04B75917-5B72-42FF-9C1D-16250BC2C8AC}" dt="2022-04-08T13:38:39.630" v="706" actId="14100"/>
          <ac:cxnSpMkLst>
            <pc:docMk/>
            <pc:sldMk cId="219688495" sldId="339"/>
            <ac:cxnSpMk id="11" creationId="{00000000-0000-0000-0000-000000000000}"/>
          </ac:cxnSpMkLst>
        </pc:cxnChg>
      </pc:sldChg>
      <pc:sldChg chg="modSp add mod">
        <pc:chgData name="Chuck Robida" userId="0baaca72-50f0-4290-b5b7-b406087c493a" providerId="ADAL" clId="{04B75917-5B72-42FF-9C1D-16250BC2C8AC}" dt="2022-04-08T13:38:57.344" v="708" actId="1076"/>
        <pc:sldMkLst>
          <pc:docMk/>
          <pc:sldMk cId="2211255547" sldId="341"/>
        </pc:sldMkLst>
        <pc:spChg chg="mod">
          <ac:chgData name="Chuck Robida" userId="0baaca72-50f0-4290-b5b7-b406087c493a" providerId="ADAL" clId="{04B75917-5B72-42FF-9C1D-16250BC2C8AC}" dt="2022-04-08T13:10:10.930" v="0"/>
          <ac:spMkLst>
            <pc:docMk/>
            <pc:sldMk cId="2211255547" sldId="341"/>
            <ac:spMk id="3" creationId="{00000000-0000-0000-0000-000000000000}"/>
          </ac:spMkLst>
        </pc:spChg>
        <pc:graphicFrameChg chg="mod">
          <ac:chgData name="Chuck Robida" userId="0baaca72-50f0-4290-b5b7-b406087c493a" providerId="ADAL" clId="{04B75917-5B72-42FF-9C1D-16250BC2C8AC}" dt="2022-04-08T13:38:57.344" v="708" actId="1076"/>
          <ac:graphicFrameMkLst>
            <pc:docMk/>
            <pc:sldMk cId="2211255547" sldId="341"/>
            <ac:graphicFrameMk id="5" creationId="{00000000-0000-0000-0000-000000000000}"/>
          </ac:graphicFrameMkLst>
        </pc:graphicFrameChg>
      </pc:sldChg>
      <pc:sldChg chg="modSp add mod">
        <pc:chgData name="Chuck Robida" userId="0baaca72-50f0-4290-b5b7-b406087c493a" providerId="ADAL" clId="{04B75917-5B72-42FF-9C1D-16250BC2C8AC}" dt="2022-04-08T13:12:02.659" v="76" actId="6549"/>
        <pc:sldMkLst>
          <pc:docMk/>
          <pc:sldMk cId="544574269" sldId="346"/>
        </pc:sldMkLst>
        <pc:spChg chg="mod">
          <ac:chgData name="Chuck Robida" userId="0baaca72-50f0-4290-b5b7-b406087c493a" providerId="ADAL" clId="{04B75917-5B72-42FF-9C1D-16250BC2C8AC}" dt="2022-04-08T13:12:02.659" v="76" actId="6549"/>
          <ac:spMkLst>
            <pc:docMk/>
            <pc:sldMk cId="544574269" sldId="346"/>
            <ac:spMk id="2" creationId="{00000000-0000-0000-0000-000000000000}"/>
          </ac:spMkLst>
        </pc:spChg>
        <pc:spChg chg="mod">
          <ac:chgData name="Chuck Robida" userId="0baaca72-50f0-4290-b5b7-b406087c493a" providerId="ADAL" clId="{04B75917-5B72-42FF-9C1D-16250BC2C8AC}" dt="2022-04-08T13:10:10.930" v="0"/>
          <ac:spMkLst>
            <pc:docMk/>
            <pc:sldMk cId="544574269" sldId="346"/>
            <ac:spMk id="4" creationId="{00000000-0000-0000-0000-000000000000}"/>
          </ac:spMkLst>
        </pc:spChg>
      </pc:sldChg>
      <pc:sldChg chg="modSp add mod">
        <pc:chgData name="Chuck Robida" userId="0baaca72-50f0-4290-b5b7-b406087c493a" providerId="ADAL" clId="{04B75917-5B72-42FF-9C1D-16250BC2C8AC}" dt="2022-04-08T13:13:23.902" v="106" actId="6549"/>
        <pc:sldMkLst>
          <pc:docMk/>
          <pc:sldMk cId="3828319970" sldId="347"/>
        </pc:sldMkLst>
        <pc:spChg chg="mod">
          <ac:chgData name="Chuck Robida" userId="0baaca72-50f0-4290-b5b7-b406087c493a" providerId="ADAL" clId="{04B75917-5B72-42FF-9C1D-16250BC2C8AC}" dt="2022-04-08T13:13:23.902" v="106" actId="6549"/>
          <ac:spMkLst>
            <pc:docMk/>
            <pc:sldMk cId="3828319970" sldId="347"/>
            <ac:spMk id="2" creationId="{00000000-0000-0000-0000-000000000000}"/>
          </ac:spMkLst>
        </pc:spChg>
        <pc:spChg chg="mod">
          <ac:chgData name="Chuck Robida" userId="0baaca72-50f0-4290-b5b7-b406087c493a" providerId="ADAL" clId="{04B75917-5B72-42FF-9C1D-16250BC2C8AC}" dt="2022-04-08T13:10:10.930" v="0"/>
          <ac:spMkLst>
            <pc:docMk/>
            <pc:sldMk cId="3828319970" sldId="347"/>
            <ac:spMk id="4" creationId="{00000000-0000-0000-0000-000000000000}"/>
          </ac:spMkLst>
        </pc:spChg>
      </pc:sldChg>
      <pc:sldChg chg="modSp add mod">
        <pc:chgData name="Chuck Robida" userId="0baaca72-50f0-4290-b5b7-b406087c493a" providerId="ADAL" clId="{04B75917-5B72-42FF-9C1D-16250BC2C8AC}" dt="2022-04-08T13:13:41.793" v="108" actId="14100"/>
        <pc:sldMkLst>
          <pc:docMk/>
          <pc:sldMk cId="2379848028" sldId="348"/>
        </pc:sldMkLst>
        <pc:spChg chg="mod">
          <ac:chgData name="Chuck Robida" userId="0baaca72-50f0-4290-b5b7-b406087c493a" providerId="ADAL" clId="{04B75917-5B72-42FF-9C1D-16250BC2C8AC}" dt="2022-04-08T13:13:41.793" v="108" actId="14100"/>
          <ac:spMkLst>
            <pc:docMk/>
            <pc:sldMk cId="2379848028" sldId="348"/>
            <ac:spMk id="2" creationId="{00000000-0000-0000-0000-000000000000}"/>
          </ac:spMkLst>
        </pc:spChg>
        <pc:spChg chg="mod">
          <ac:chgData name="Chuck Robida" userId="0baaca72-50f0-4290-b5b7-b406087c493a" providerId="ADAL" clId="{04B75917-5B72-42FF-9C1D-16250BC2C8AC}" dt="2022-04-08T13:10:10.930" v="0"/>
          <ac:spMkLst>
            <pc:docMk/>
            <pc:sldMk cId="2379848028" sldId="348"/>
            <ac:spMk id="4" creationId="{00000000-0000-0000-0000-000000000000}"/>
          </ac:spMkLst>
        </pc:spChg>
      </pc:sldChg>
      <pc:sldChg chg="modSp add">
        <pc:chgData name="Chuck Robida" userId="0baaca72-50f0-4290-b5b7-b406087c493a" providerId="ADAL" clId="{04B75917-5B72-42FF-9C1D-16250BC2C8AC}" dt="2022-04-08T13:10:10.930" v="0"/>
        <pc:sldMkLst>
          <pc:docMk/>
          <pc:sldMk cId="3553659893" sldId="349"/>
        </pc:sldMkLst>
        <pc:spChg chg="mod">
          <ac:chgData name="Chuck Robida" userId="0baaca72-50f0-4290-b5b7-b406087c493a" providerId="ADAL" clId="{04B75917-5B72-42FF-9C1D-16250BC2C8AC}" dt="2022-04-08T13:10:10.930" v="0"/>
          <ac:spMkLst>
            <pc:docMk/>
            <pc:sldMk cId="3553659893" sldId="349"/>
            <ac:spMk id="4" creationId="{00000000-0000-0000-0000-000000000000}"/>
          </ac:spMkLst>
        </pc:spChg>
      </pc:sldChg>
      <pc:sldChg chg="modSp add modNotes">
        <pc:chgData name="Chuck Robida" userId="0baaca72-50f0-4290-b5b7-b406087c493a" providerId="ADAL" clId="{04B75917-5B72-42FF-9C1D-16250BC2C8AC}" dt="2022-04-08T13:10:10.930" v="0"/>
        <pc:sldMkLst>
          <pc:docMk/>
          <pc:sldMk cId="4125916254" sldId="350"/>
        </pc:sldMkLst>
        <pc:spChg chg="mod">
          <ac:chgData name="Chuck Robida" userId="0baaca72-50f0-4290-b5b7-b406087c493a" providerId="ADAL" clId="{04B75917-5B72-42FF-9C1D-16250BC2C8AC}" dt="2022-04-08T13:10:10.930" v="0"/>
          <ac:spMkLst>
            <pc:docMk/>
            <pc:sldMk cId="4125916254" sldId="350"/>
            <ac:spMk id="3" creationId="{00000000-0000-0000-0000-000000000000}"/>
          </ac:spMkLst>
        </pc:spChg>
      </pc:sldChg>
      <pc:sldChg chg="modSp add del">
        <pc:chgData name="Chuck Robida" userId="0baaca72-50f0-4290-b5b7-b406087c493a" providerId="ADAL" clId="{04B75917-5B72-42FF-9C1D-16250BC2C8AC}" dt="2022-04-08T13:20:09.862" v="368" actId="47"/>
        <pc:sldMkLst>
          <pc:docMk/>
          <pc:sldMk cId="1767946366" sldId="353"/>
        </pc:sldMkLst>
        <pc:spChg chg="mod">
          <ac:chgData name="Chuck Robida" userId="0baaca72-50f0-4290-b5b7-b406087c493a" providerId="ADAL" clId="{04B75917-5B72-42FF-9C1D-16250BC2C8AC}" dt="2022-04-08T13:10:10.930" v="0"/>
          <ac:spMkLst>
            <pc:docMk/>
            <pc:sldMk cId="1767946366" sldId="353"/>
            <ac:spMk id="4" creationId="{00000000-0000-0000-0000-000000000000}"/>
          </ac:spMkLst>
        </pc:spChg>
      </pc:sldChg>
      <pc:sldChg chg="modSp add ord">
        <pc:chgData name="Chuck Robida" userId="0baaca72-50f0-4290-b5b7-b406087c493a" providerId="ADAL" clId="{04B75917-5B72-42FF-9C1D-16250BC2C8AC}" dt="2022-04-08T13:36:24.199" v="693"/>
        <pc:sldMkLst>
          <pc:docMk/>
          <pc:sldMk cId="603667461" sldId="354"/>
        </pc:sldMkLst>
        <pc:spChg chg="mod">
          <ac:chgData name="Chuck Robida" userId="0baaca72-50f0-4290-b5b7-b406087c493a" providerId="ADAL" clId="{04B75917-5B72-42FF-9C1D-16250BC2C8AC}" dt="2022-04-08T13:10:10.930" v="0"/>
          <ac:spMkLst>
            <pc:docMk/>
            <pc:sldMk cId="603667461" sldId="354"/>
            <ac:spMk id="4" creationId="{00000000-0000-0000-0000-000000000000}"/>
          </ac:spMkLst>
        </pc:spChg>
      </pc:sldChg>
      <pc:sldChg chg="modSp add del">
        <pc:chgData name="Chuck Robida" userId="0baaca72-50f0-4290-b5b7-b406087c493a" providerId="ADAL" clId="{04B75917-5B72-42FF-9C1D-16250BC2C8AC}" dt="2022-04-08T13:39:11.623" v="709" actId="47"/>
        <pc:sldMkLst>
          <pc:docMk/>
          <pc:sldMk cId="865877559" sldId="355"/>
        </pc:sldMkLst>
        <pc:spChg chg="mod">
          <ac:chgData name="Chuck Robida" userId="0baaca72-50f0-4290-b5b7-b406087c493a" providerId="ADAL" clId="{04B75917-5B72-42FF-9C1D-16250BC2C8AC}" dt="2022-04-08T13:10:10.930" v="0"/>
          <ac:spMkLst>
            <pc:docMk/>
            <pc:sldMk cId="865877559" sldId="355"/>
            <ac:spMk id="4" creationId="{00000000-0000-0000-0000-000000000000}"/>
          </ac:spMkLst>
        </pc:spChg>
      </pc:sldChg>
      <pc:sldChg chg="modSp add mod">
        <pc:chgData name="Chuck Robida" userId="0baaca72-50f0-4290-b5b7-b406087c493a" providerId="ADAL" clId="{04B75917-5B72-42FF-9C1D-16250BC2C8AC}" dt="2022-04-08T13:50:41.533" v="925" actId="6549"/>
        <pc:sldMkLst>
          <pc:docMk/>
          <pc:sldMk cId="4096569496" sldId="356"/>
        </pc:sldMkLst>
        <pc:spChg chg="mod">
          <ac:chgData name="Chuck Robida" userId="0baaca72-50f0-4290-b5b7-b406087c493a" providerId="ADAL" clId="{04B75917-5B72-42FF-9C1D-16250BC2C8AC}" dt="2022-04-08T13:10:10.930" v="0"/>
          <ac:spMkLst>
            <pc:docMk/>
            <pc:sldMk cId="4096569496" sldId="356"/>
            <ac:spMk id="4" creationId="{00000000-0000-0000-0000-000000000000}"/>
          </ac:spMkLst>
        </pc:spChg>
        <pc:spChg chg="mod">
          <ac:chgData name="Chuck Robida" userId="0baaca72-50f0-4290-b5b7-b406087c493a" providerId="ADAL" clId="{04B75917-5B72-42FF-9C1D-16250BC2C8AC}" dt="2022-04-08T13:50:41.533" v="925" actId="6549"/>
          <ac:spMkLst>
            <pc:docMk/>
            <pc:sldMk cId="4096569496" sldId="356"/>
            <ac:spMk id="5" creationId="{00000000-0000-0000-0000-000000000000}"/>
          </ac:spMkLst>
        </pc:spChg>
      </pc:sldChg>
      <pc:sldChg chg="modSp add del">
        <pc:chgData name="Chuck Robida" userId="0baaca72-50f0-4290-b5b7-b406087c493a" providerId="ADAL" clId="{04B75917-5B72-42FF-9C1D-16250BC2C8AC}" dt="2022-04-08T13:16:39.056" v="140" actId="47"/>
        <pc:sldMkLst>
          <pc:docMk/>
          <pc:sldMk cId="514667334" sldId="357"/>
        </pc:sldMkLst>
        <pc:spChg chg="mod">
          <ac:chgData name="Chuck Robida" userId="0baaca72-50f0-4290-b5b7-b406087c493a" providerId="ADAL" clId="{04B75917-5B72-42FF-9C1D-16250BC2C8AC}" dt="2022-04-08T13:10:10.930" v="0"/>
          <ac:spMkLst>
            <pc:docMk/>
            <pc:sldMk cId="514667334" sldId="357"/>
            <ac:spMk id="4" creationId="{00000000-0000-0000-0000-000000000000}"/>
          </ac:spMkLst>
        </pc:spChg>
      </pc:sldChg>
      <pc:sldChg chg="modSp add mod">
        <pc:chgData name="Chuck Robida" userId="0baaca72-50f0-4290-b5b7-b406087c493a" providerId="ADAL" clId="{04B75917-5B72-42FF-9C1D-16250BC2C8AC}" dt="2022-04-08T13:20:41.555" v="374" actId="5793"/>
        <pc:sldMkLst>
          <pc:docMk/>
          <pc:sldMk cId="1606657684" sldId="358"/>
        </pc:sldMkLst>
        <pc:spChg chg="mod">
          <ac:chgData name="Chuck Robida" userId="0baaca72-50f0-4290-b5b7-b406087c493a" providerId="ADAL" clId="{04B75917-5B72-42FF-9C1D-16250BC2C8AC}" dt="2022-04-08T13:20:41.555" v="374" actId="5793"/>
          <ac:spMkLst>
            <pc:docMk/>
            <pc:sldMk cId="1606657684" sldId="358"/>
            <ac:spMk id="2" creationId="{00000000-0000-0000-0000-000000000000}"/>
          </ac:spMkLst>
        </pc:spChg>
        <pc:spChg chg="mod">
          <ac:chgData name="Chuck Robida" userId="0baaca72-50f0-4290-b5b7-b406087c493a" providerId="ADAL" clId="{04B75917-5B72-42FF-9C1D-16250BC2C8AC}" dt="2022-04-08T13:10:10.930" v="0"/>
          <ac:spMkLst>
            <pc:docMk/>
            <pc:sldMk cId="1606657684" sldId="358"/>
            <ac:spMk id="4" creationId="{00000000-0000-0000-0000-000000000000}"/>
          </ac:spMkLst>
        </pc:spChg>
      </pc:sldChg>
      <pc:sldChg chg="modSp add mod">
        <pc:chgData name="Chuck Robida" userId="0baaca72-50f0-4290-b5b7-b406087c493a" providerId="ADAL" clId="{04B75917-5B72-42FF-9C1D-16250BC2C8AC}" dt="2022-04-08T13:20:01.602" v="367" actId="20577"/>
        <pc:sldMkLst>
          <pc:docMk/>
          <pc:sldMk cId="4193527882" sldId="360"/>
        </pc:sldMkLst>
        <pc:spChg chg="mod">
          <ac:chgData name="Chuck Robida" userId="0baaca72-50f0-4290-b5b7-b406087c493a" providerId="ADAL" clId="{04B75917-5B72-42FF-9C1D-16250BC2C8AC}" dt="2022-04-08T13:20:01.602" v="367" actId="20577"/>
          <ac:spMkLst>
            <pc:docMk/>
            <pc:sldMk cId="4193527882" sldId="360"/>
            <ac:spMk id="2" creationId="{00000000-0000-0000-0000-000000000000}"/>
          </ac:spMkLst>
        </pc:spChg>
        <pc:spChg chg="mod">
          <ac:chgData name="Chuck Robida" userId="0baaca72-50f0-4290-b5b7-b406087c493a" providerId="ADAL" clId="{04B75917-5B72-42FF-9C1D-16250BC2C8AC}" dt="2022-04-08T13:10:10.930" v="0"/>
          <ac:spMkLst>
            <pc:docMk/>
            <pc:sldMk cId="4193527882" sldId="360"/>
            <ac:spMk id="4" creationId="{00000000-0000-0000-0000-000000000000}"/>
          </ac:spMkLst>
        </pc:spChg>
        <pc:picChg chg="mod">
          <ac:chgData name="Chuck Robida" userId="0baaca72-50f0-4290-b5b7-b406087c493a" providerId="ADAL" clId="{04B75917-5B72-42FF-9C1D-16250BC2C8AC}" dt="2022-04-08T13:16:49.751" v="141" actId="14100"/>
          <ac:picMkLst>
            <pc:docMk/>
            <pc:sldMk cId="4193527882" sldId="360"/>
            <ac:picMk id="8" creationId="{661F090B-C864-4ACC-9B99-D03A536676C4}"/>
          </ac:picMkLst>
        </pc:picChg>
      </pc:sldChg>
      <pc:sldChg chg="modSp add mod">
        <pc:chgData name="Chuck Robida" userId="0baaca72-50f0-4290-b5b7-b406087c493a" providerId="ADAL" clId="{04B75917-5B72-42FF-9C1D-16250BC2C8AC}" dt="2022-04-08T13:49:31.427" v="909" actId="20577"/>
        <pc:sldMkLst>
          <pc:docMk/>
          <pc:sldMk cId="3533658142" sldId="362"/>
        </pc:sldMkLst>
        <pc:spChg chg="mod">
          <ac:chgData name="Chuck Robida" userId="0baaca72-50f0-4290-b5b7-b406087c493a" providerId="ADAL" clId="{04B75917-5B72-42FF-9C1D-16250BC2C8AC}" dt="2022-04-08T13:49:31.427" v="909" actId="20577"/>
          <ac:spMkLst>
            <pc:docMk/>
            <pc:sldMk cId="3533658142" sldId="362"/>
            <ac:spMk id="2" creationId="{00000000-0000-0000-0000-000000000000}"/>
          </ac:spMkLst>
        </pc:spChg>
        <pc:spChg chg="mod">
          <ac:chgData name="Chuck Robida" userId="0baaca72-50f0-4290-b5b7-b406087c493a" providerId="ADAL" clId="{04B75917-5B72-42FF-9C1D-16250BC2C8AC}" dt="2022-04-08T13:10:10.930" v="0"/>
          <ac:spMkLst>
            <pc:docMk/>
            <pc:sldMk cId="3533658142" sldId="362"/>
            <ac:spMk id="4" creationId="{00000000-0000-0000-0000-000000000000}"/>
          </ac:spMkLst>
        </pc:spChg>
      </pc:sldChg>
      <pc:sldChg chg="modSp add mod">
        <pc:chgData name="Chuck Robida" userId="0baaca72-50f0-4290-b5b7-b406087c493a" providerId="ADAL" clId="{04B75917-5B72-42FF-9C1D-16250BC2C8AC}" dt="2022-04-08T13:24:11.832" v="574" actId="20577"/>
        <pc:sldMkLst>
          <pc:docMk/>
          <pc:sldMk cId="3501312680" sldId="363"/>
        </pc:sldMkLst>
        <pc:spChg chg="mod">
          <ac:chgData name="Chuck Robida" userId="0baaca72-50f0-4290-b5b7-b406087c493a" providerId="ADAL" clId="{04B75917-5B72-42FF-9C1D-16250BC2C8AC}" dt="2022-04-08T13:24:11.832" v="574" actId="20577"/>
          <ac:spMkLst>
            <pc:docMk/>
            <pc:sldMk cId="3501312680" sldId="363"/>
            <ac:spMk id="2" creationId="{6844CF4B-75F2-440A-9940-D09D4598263D}"/>
          </ac:spMkLst>
        </pc:spChg>
        <pc:spChg chg="mod">
          <ac:chgData name="Chuck Robida" userId="0baaca72-50f0-4290-b5b7-b406087c493a" providerId="ADAL" clId="{04B75917-5B72-42FF-9C1D-16250BC2C8AC}" dt="2022-04-08T13:10:10.930" v="0"/>
          <ac:spMkLst>
            <pc:docMk/>
            <pc:sldMk cId="3501312680" sldId="363"/>
            <ac:spMk id="4" creationId="{29817E76-A738-43EA-918E-5967D26EA174}"/>
          </ac:spMkLst>
        </pc:spChg>
      </pc:sldChg>
      <pc:sldChg chg="del">
        <pc:chgData name="Chuck Robida" userId="0baaca72-50f0-4290-b5b7-b406087c493a" providerId="ADAL" clId="{04B75917-5B72-42FF-9C1D-16250BC2C8AC}" dt="2022-04-08T13:39:52.012" v="711" actId="47"/>
        <pc:sldMkLst>
          <pc:docMk/>
          <pc:sldMk cId="2987214794" sldId="364"/>
        </pc:sldMkLst>
      </pc:sldChg>
      <pc:sldChg chg="del">
        <pc:chgData name="Chuck Robida" userId="0baaca72-50f0-4290-b5b7-b406087c493a" providerId="ADAL" clId="{04B75917-5B72-42FF-9C1D-16250BC2C8AC}" dt="2022-04-08T13:39:53.531" v="712" actId="47"/>
        <pc:sldMkLst>
          <pc:docMk/>
          <pc:sldMk cId="2504243873" sldId="365"/>
        </pc:sldMkLst>
      </pc:sldChg>
      <pc:sldChg chg="modSp add del">
        <pc:chgData name="Chuck Robida" userId="0baaca72-50f0-4290-b5b7-b406087c493a" providerId="ADAL" clId="{04B75917-5B72-42FF-9C1D-16250BC2C8AC}" dt="2022-04-08T13:24:18.900" v="575" actId="47"/>
        <pc:sldMkLst>
          <pc:docMk/>
          <pc:sldMk cId="1357525772" sldId="366"/>
        </pc:sldMkLst>
        <pc:spChg chg="mod">
          <ac:chgData name="Chuck Robida" userId="0baaca72-50f0-4290-b5b7-b406087c493a" providerId="ADAL" clId="{04B75917-5B72-42FF-9C1D-16250BC2C8AC}" dt="2022-04-08T13:10:10.930" v="0"/>
          <ac:spMkLst>
            <pc:docMk/>
            <pc:sldMk cId="1357525772" sldId="366"/>
            <ac:spMk id="4" creationId="{2419B9D3-042E-4FEF-91F6-90501474B515}"/>
          </ac:spMkLst>
        </pc:spChg>
      </pc:sldChg>
      <pc:sldChg chg="modSp add">
        <pc:chgData name="Chuck Robida" userId="0baaca72-50f0-4290-b5b7-b406087c493a" providerId="ADAL" clId="{04B75917-5B72-42FF-9C1D-16250BC2C8AC}" dt="2022-04-08T13:10:10.930" v="0"/>
        <pc:sldMkLst>
          <pc:docMk/>
          <pc:sldMk cId="1378581486" sldId="367"/>
        </pc:sldMkLst>
        <pc:spChg chg="mod">
          <ac:chgData name="Chuck Robida" userId="0baaca72-50f0-4290-b5b7-b406087c493a" providerId="ADAL" clId="{04B75917-5B72-42FF-9C1D-16250BC2C8AC}" dt="2022-04-08T13:10:10.930" v="0"/>
          <ac:spMkLst>
            <pc:docMk/>
            <pc:sldMk cId="1378581486" sldId="367"/>
            <ac:spMk id="4" creationId="{2607ACF1-87E7-4274-9DF9-B9965FF149E3}"/>
          </ac:spMkLst>
        </pc:spChg>
      </pc:sldChg>
      <pc:sldChg chg="modSp add">
        <pc:chgData name="Chuck Robida" userId="0baaca72-50f0-4290-b5b7-b406087c493a" providerId="ADAL" clId="{04B75917-5B72-42FF-9C1D-16250BC2C8AC}" dt="2022-04-08T13:10:10.930" v="0"/>
        <pc:sldMkLst>
          <pc:docMk/>
          <pc:sldMk cId="2275855748" sldId="368"/>
        </pc:sldMkLst>
        <pc:spChg chg="mod">
          <ac:chgData name="Chuck Robida" userId="0baaca72-50f0-4290-b5b7-b406087c493a" providerId="ADAL" clId="{04B75917-5B72-42FF-9C1D-16250BC2C8AC}" dt="2022-04-08T13:10:10.930" v="0"/>
          <ac:spMkLst>
            <pc:docMk/>
            <pc:sldMk cId="2275855748" sldId="368"/>
            <ac:spMk id="4" creationId="{9FC34068-4B7D-4C68-B255-905AFB9C002C}"/>
          </ac:spMkLst>
        </pc:spChg>
      </pc:sldChg>
      <pc:sldChg chg="modSp mod">
        <pc:chgData name="Chuck Robida" userId="0baaca72-50f0-4290-b5b7-b406087c493a" providerId="ADAL" clId="{04B75917-5B72-42FF-9C1D-16250BC2C8AC}" dt="2022-04-08T13:11:44.788" v="75" actId="20577"/>
        <pc:sldMkLst>
          <pc:docMk/>
          <pc:sldMk cId="904728777" sldId="5359"/>
        </pc:sldMkLst>
        <pc:spChg chg="mod">
          <ac:chgData name="Chuck Robida" userId="0baaca72-50f0-4290-b5b7-b406087c493a" providerId="ADAL" clId="{04B75917-5B72-42FF-9C1D-16250BC2C8AC}" dt="2022-04-08T13:11:44.788" v="75" actId="20577"/>
          <ac:spMkLst>
            <pc:docMk/>
            <pc:sldMk cId="904728777" sldId="5359"/>
            <ac:spMk id="3" creationId="{22339B93-E6BE-4AEE-A066-EB1AAF5C3AAF}"/>
          </ac:spMkLst>
        </pc:spChg>
      </pc:sldChg>
      <pc:sldChg chg="del">
        <pc:chgData name="Chuck Robida" userId="0baaca72-50f0-4290-b5b7-b406087c493a" providerId="ADAL" clId="{04B75917-5B72-42FF-9C1D-16250BC2C8AC}" dt="2022-04-08T13:39:52.012" v="711" actId="47"/>
        <pc:sldMkLst>
          <pc:docMk/>
          <pc:sldMk cId="629081310" sldId="5360"/>
        </pc:sldMkLst>
      </pc:sldChg>
      <pc:sldChg chg="del">
        <pc:chgData name="Chuck Robida" userId="0baaca72-50f0-4290-b5b7-b406087c493a" providerId="ADAL" clId="{04B75917-5B72-42FF-9C1D-16250BC2C8AC}" dt="2022-04-08T13:39:52.012" v="711" actId="47"/>
        <pc:sldMkLst>
          <pc:docMk/>
          <pc:sldMk cId="1027312861" sldId="5361"/>
        </pc:sldMkLst>
      </pc:sldChg>
      <pc:sldChg chg="del">
        <pc:chgData name="Chuck Robida" userId="0baaca72-50f0-4290-b5b7-b406087c493a" providerId="ADAL" clId="{04B75917-5B72-42FF-9C1D-16250BC2C8AC}" dt="2022-04-08T13:39:54.746" v="713" actId="47"/>
        <pc:sldMkLst>
          <pc:docMk/>
          <pc:sldMk cId="155022893" sldId="5362"/>
        </pc:sldMkLst>
      </pc:sldChg>
      <pc:sldChg chg="del">
        <pc:chgData name="Chuck Robida" userId="0baaca72-50f0-4290-b5b7-b406087c493a" providerId="ADAL" clId="{04B75917-5B72-42FF-9C1D-16250BC2C8AC}" dt="2022-04-08T13:42:54.737" v="724" actId="47"/>
        <pc:sldMkLst>
          <pc:docMk/>
          <pc:sldMk cId="1429224245" sldId="5363"/>
        </pc:sldMkLst>
      </pc:sldChg>
      <pc:sldChg chg="del">
        <pc:chgData name="Chuck Robida" userId="0baaca72-50f0-4290-b5b7-b406087c493a" providerId="ADAL" clId="{04B75917-5B72-42FF-9C1D-16250BC2C8AC}" dt="2022-04-08T13:42:19.374" v="716" actId="47"/>
        <pc:sldMkLst>
          <pc:docMk/>
          <pc:sldMk cId="3589134111" sldId="5366"/>
        </pc:sldMkLst>
      </pc:sldChg>
      <pc:sldChg chg="del">
        <pc:chgData name="Chuck Robida" userId="0baaca72-50f0-4290-b5b7-b406087c493a" providerId="ADAL" clId="{04B75917-5B72-42FF-9C1D-16250BC2C8AC}" dt="2022-04-08T13:42:19.374" v="716" actId="47"/>
        <pc:sldMkLst>
          <pc:docMk/>
          <pc:sldMk cId="1480158239" sldId="5367"/>
        </pc:sldMkLst>
      </pc:sldChg>
      <pc:sldChg chg="del">
        <pc:chgData name="Chuck Robida" userId="0baaca72-50f0-4290-b5b7-b406087c493a" providerId="ADAL" clId="{04B75917-5B72-42FF-9C1D-16250BC2C8AC}" dt="2022-04-08T13:42:19.374" v="716" actId="47"/>
        <pc:sldMkLst>
          <pc:docMk/>
          <pc:sldMk cId="3326516293" sldId="5368"/>
        </pc:sldMkLst>
      </pc:sldChg>
      <pc:sldChg chg="del">
        <pc:chgData name="Chuck Robida" userId="0baaca72-50f0-4290-b5b7-b406087c493a" providerId="ADAL" clId="{04B75917-5B72-42FF-9C1D-16250BC2C8AC}" dt="2022-04-08T13:42:19.374" v="716" actId="47"/>
        <pc:sldMkLst>
          <pc:docMk/>
          <pc:sldMk cId="2794455809" sldId="5369"/>
        </pc:sldMkLst>
      </pc:sldChg>
      <pc:sldChg chg="del">
        <pc:chgData name="Chuck Robida" userId="0baaca72-50f0-4290-b5b7-b406087c493a" providerId="ADAL" clId="{04B75917-5B72-42FF-9C1D-16250BC2C8AC}" dt="2022-04-08T13:42:31.211" v="718" actId="47"/>
        <pc:sldMkLst>
          <pc:docMk/>
          <pc:sldMk cId="2846990611" sldId="5370"/>
        </pc:sldMkLst>
      </pc:sldChg>
      <pc:sldChg chg="del">
        <pc:chgData name="Chuck Robida" userId="0baaca72-50f0-4290-b5b7-b406087c493a" providerId="ADAL" clId="{04B75917-5B72-42FF-9C1D-16250BC2C8AC}" dt="2022-04-08T13:43:02.356" v="727" actId="47"/>
        <pc:sldMkLst>
          <pc:docMk/>
          <pc:sldMk cId="2325982479" sldId="5372"/>
        </pc:sldMkLst>
      </pc:sldChg>
      <pc:sldChg chg="del">
        <pc:chgData name="Chuck Robida" userId="0baaca72-50f0-4290-b5b7-b406087c493a" providerId="ADAL" clId="{04B75917-5B72-42FF-9C1D-16250BC2C8AC}" dt="2022-04-08T13:44:51.687" v="767" actId="47"/>
        <pc:sldMkLst>
          <pc:docMk/>
          <pc:sldMk cId="2108884086" sldId="5374"/>
        </pc:sldMkLst>
      </pc:sldChg>
      <pc:sldChg chg="del">
        <pc:chgData name="Chuck Robida" userId="0baaca72-50f0-4290-b5b7-b406087c493a" providerId="ADAL" clId="{04B75917-5B72-42FF-9C1D-16250BC2C8AC}" dt="2022-04-08T13:42:56.965" v="725" actId="47"/>
        <pc:sldMkLst>
          <pc:docMk/>
          <pc:sldMk cId="1444886408" sldId="5375"/>
        </pc:sldMkLst>
      </pc:sldChg>
      <pc:sldChg chg="del">
        <pc:chgData name="Chuck Robida" userId="0baaca72-50f0-4290-b5b7-b406087c493a" providerId="ADAL" clId="{04B75917-5B72-42FF-9C1D-16250BC2C8AC}" dt="2022-04-08T13:43:03.637" v="728" actId="47"/>
        <pc:sldMkLst>
          <pc:docMk/>
          <pc:sldMk cId="1550298338" sldId="5376"/>
        </pc:sldMkLst>
      </pc:sldChg>
      <pc:sldChg chg="del">
        <pc:chgData name="Chuck Robida" userId="0baaca72-50f0-4290-b5b7-b406087c493a" providerId="ADAL" clId="{04B75917-5B72-42FF-9C1D-16250BC2C8AC}" dt="2022-04-08T13:42:34.030" v="720" actId="47"/>
        <pc:sldMkLst>
          <pc:docMk/>
          <pc:sldMk cId="2238068575" sldId="5377"/>
        </pc:sldMkLst>
      </pc:sldChg>
      <pc:sldChg chg="del">
        <pc:chgData name="Chuck Robida" userId="0baaca72-50f0-4290-b5b7-b406087c493a" providerId="ADAL" clId="{04B75917-5B72-42FF-9C1D-16250BC2C8AC}" dt="2022-04-08T13:42:40.097" v="723" actId="47"/>
        <pc:sldMkLst>
          <pc:docMk/>
          <pc:sldMk cId="473138921" sldId="5378"/>
        </pc:sldMkLst>
      </pc:sldChg>
      <pc:sldChg chg="del">
        <pc:chgData name="Chuck Robida" userId="0baaca72-50f0-4290-b5b7-b406087c493a" providerId="ADAL" clId="{04B75917-5B72-42FF-9C1D-16250BC2C8AC}" dt="2022-04-08T13:42:34.853" v="721" actId="47"/>
        <pc:sldMkLst>
          <pc:docMk/>
          <pc:sldMk cId="1305726102" sldId="5379"/>
        </pc:sldMkLst>
      </pc:sldChg>
      <pc:sldChg chg="del">
        <pc:chgData name="Chuck Robida" userId="0baaca72-50f0-4290-b5b7-b406087c493a" providerId="ADAL" clId="{04B75917-5B72-42FF-9C1D-16250BC2C8AC}" dt="2022-04-08T13:42:36.277" v="722" actId="47"/>
        <pc:sldMkLst>
          <pc:docMk/>
          <pc:sldMk cId="369810990" sldId="5380"/>
        </pc:sldMkLst>
      </pc:sldChg>
      <pc:sldChg chg="del">
        <pc:chgData name="Chuck Robida" userId="0baaca72-50f0-4290-b5b7-b406087c493a" providerId="ADAL" clId="{04B75917-5B72-42FF-9C1D-16250BC2C8AC}" dt="2022-04-08T13:43:15.404" v="730" actId="47"/>
        <pc:sldMkLst>
          <pc:docMk/>
          <pc:sldMk cId="3296884323" sldId="5383"/>
        </pc:sldMkLst>
      </pc:sldChg>
      <pc:sldChg chg="del">
        <pc:chgData name="Chuck Robida" userId="0baaca72-50f0-4290-b5b7-b406087c493a" providerId="ADAL" clId="{04B75917-5B72-42FF-9C1D-16250BC2C8AC}" dt="2022-04-08T13:43:05.845" v="729" actId="47"/>
        <pc:sldMkLst>
          <pc:docMk/>
          <pc:sldMk cId="3980491448" sldId="5384"/>
        </pc:sldMkLst>
      </pc:sldChg>
      <pc:sldChg chg="del">
        <pc:chgData name="Chuck Robida" userId="0baaca72-50f0-4290-b5b7-b406087c493a" providerId="ADAL" clId="{04B75917-5B72-42FF-9C1D-16250BC2C8AC}" dt="2022-04-08T13:42:59.612" v="726" actId="47"/>
        <pc:sldMkLst>
          <pc:docMk/>
          <pc:sldMk cId="46488809" sldId="5385"/>
        </pc:sldMkLst>
      </pc:sldChg>
      <pc:sldChg chg="del">
        <pc:chgData name="Chuck Robida" userId="0baaca72-50f0-4290-b5b7-b406087c493a" providerId="ADAL" clId="{04B75917-5B72-42FF-9C1D-16250BC2C8AC}" dt="2022-04-08T13:43:40.455" v="740" actId="47"/>
        <pc:sldMkLst>
          <pc:docMk/>
          <pc:sldMk cId="3023260564" sldId="5386"/>
        </pc:sldMkLst>
      </pc:sldChg>
      <pc:sldChg chg="del">
        <pc:chgData name="Chuck Robida" userId="0baaca72-50f0-4290-b5b7-b406087c493a" providerId="ADAL" clId="{04B75917-5B72-42FF-9C1D-16250BC2C8AC}" dt="2022-04-08T13:43:24.105" v="733" actId="47"/>
        <pc:sldMkLst>
          <pc:docMk/>
          <pc:sldMk cId="3887818136" sldId="5387"/>
        </pc:sldMkLst>
      </pc:sldChg>
      <pc:sldChg chg="del">
        <pc:chgData name="Chuck Robida" userId="0baaca72-50f0-4290-b5b7-b406087c493a" providerId="ADAL" clId="{04B75917-5B72-42FF-9C1D-16250BC2C8AC}" dt="2022-04-08T13:43:29.411" v="735" actId="47"/>
        <pc:sldMkLst>
          <pc:docMk/>
          <pc:sldMk cId="3749049427" sldId="5388"/>
        </pc:sldMkLst>
      </pc:sldChg>
      <pc:sldChg chg="del">
        <pc:chgData name="Chuck Robida" userId="0baaca72-50f0-4290-b5b7-b406087c493a" providerId="ADAL" clId="{04B75917-5B72-42FF-9C1D-16250BC2C8AC}" dt="2022-04-08T13:43:23.443" v="732" actId="47"/>
        <pc:sldMkLst>
          <pc:docMk/>
          <pc:sldMk cId="4124420102" sldId="5389"/>
        </pc:sldMkLst>
      </pc:sldChg>
      <pc:sldChg chg="del">
        <pc:chgData name="Chuck Robida" userId="0baaca72-50f0-4290-b5b7-b406087c493a" providerId="ADAL" clId="{04B75917-5B72-42FF-9C1D-16250BC2C8AC}" dt="2022-04-08T13:43:29.997" v="736" actId="47"/>
        <pc:sldMkLst>
          <pc:docMk/>
          <pc:sldMk cId="2962223767" sldId="5390"/>
        </pc:sldMkLst>
      </pc:sldChg>
      <pc:sldChg chg="del">
        <pc:chgData name="Chuck Robida" userId="0baaca72-50f0-4290-b5b7-b406087c493a" providerId="ADAL" clId="{04B75917-5B72-42FF-9C1D-16250BC2C8AC}" dt="2022-04-08T13:43:28.066" v="734" actId="47"/>
        <pc:sldMkLst>
          <pc:docMk/>
          <pc:sldMk cId="3638362670" sldId="5391"/>
        </pc:sldMkLst>
      </pc:sldChg>
      <pc:sldChg chg="del">
        <pc:chgData name="Chuck Robida" userId="0baaca72-50f0-4290-b5b7-b406087c493a" providerId="ADAL" clId="{04B75917-5B72-42FF-9C1D-16250BC2C8AC}" dt="2022-04-08T13:43:31.821" v="738" actId="47"/>
        <pc:sldMkLst>
          <pc:docMk/>
          <pc:sldMk cId="4286867797" sldId="5392"/>
        </pc:sldMkLst>
      </pc:sldChg>
      <pc:sldChg chg="del">
        <pc:chgData name="Chuck Robida" userId="0baaca72-50f0-4290-b5b7-b406087c493a" providerId="ADAL" clId="{04B75917-5B72-42FF-9C1D-16250BC2C8AC}" dt="2022-04-08T13:43:31.098" v="737" actId="47"/>
        <pc:sldMkLst>
          <pc:docMk/>
          <pc:sldMk cId="1145821867" sldId="5393"/>
        </pc:sldMkLst>
      </pc:sldChg>
      <pc:sldChg chg="del">
        <pc:chgData name="Chuck Robida" userId="0baaca72-50f0-4290-b5b7-b406087c493a" providerId="ADAL" clId="{04B75917-5B72-42FF-9C1D-16250BC2C8AC}" dt="2022-04-08T13:43:34.463" v="739" actId="47"/>
        <pc:sldMkLst>
          <pc:docMk/>
          <pc:sldMk cId="1072292191" sldId="5394"/>
        </pc:sldMkLst>
      </pc:sldChg>
      <pc:sldChg chg="del">
        <pc:chgData name="Chuck Robida" userId="0baaca72-50f0-4290-b5b7-b406087c493a" providerId="ADAL" clId="{04B75917-5B72-42FF-9C1D-16250BC2C8AC}" dt="2022-04-08T13:43:44.127" v="743" actId="47"/>
        <pc:sldMkLst>
          <pc:docMk/>
          <pc:sldMk cId="4281158368" sldId="5395"/>
        </pc:sldMkLst>
      </pc:sldChg>
      <pc:sldChg chg="del">
        <pc:chgData name="Chuck Robida" userId="0baaca72-50f0-4290-b5b7-b406087c493a" providerId="ADAL" clId="{04B75917-5B72-42FF-9C1D-16250BC2C8AC}" dt="2022-04-08T13:44:27.858" v="754" actId="47"/>
        <pc:sldMkLst>
          <pc:docMk/>
          <pc:sldMk cId="463298147" sldId="5398"/>
        </pc:sldMkLst>
      </pc:sldChg>
      <pc:sldChg chg="del">
        <pc:chgData name="Chuck Robida" userId="0baaca72-50f0-4290-b5b7-b406087c493a" providerId="ADAL" clId="{04B75917-5B72-42FF-9C1D-16250BC2C8AC}" dt="2022-04-08T13:44:26.923" v="753" actId="47"/>
        <pc:sldMkLst>
          <pc:docMk/>
          <pc:sldMk cId="3677142406" sldId="5399"/>
        </pc:sldMkLst>
      </pc:sldChg>
      <pc:sldChg chg="del">
        <pc:chgData name="Chuck Robida" userId="0baaca72-50f0-4290-b5b7-b406087c493a" providerId="ADAL" clId="{04B75917-5B72-42FF-9C1D-16250BC2C8AC}" dt="2022-04-08T13:44:29.897" v="755" actId="47"/>
        <pc:sldMkLst>
          <pc:docMk/>
          <pc:sldMk cId="2782741288" sldId="5400"/>
        </pc:sldMkLst>
      </pc:sldChg>
      <pc:sldChg chg="del">
        <pc:chgData name="Chuck Robida" userId="0baaca72-50f0-4290-b5b7-b406087c493a" providerId="ADAL" clId="{04B75917-5B72-42FF-9C1D-16250BC2C8AC}" dt="2022-04-08T13:44:34.316" v="758" actId="47"/>
        <pc:sldMkLst>
          <pc:docMk/>
          <pc:sldMk cId="49153808" sldId="5409"/>
        </pc:sldMkLst>
      </pc:sldChg>
      <pc:sldChg chg="del">
        <pc:chgData name="Chuck Robida" userId="0baaca72-50f0-4290-b5b7-b406087c493a" providerId="ADAL" clId="{04B75917-5B72-42FF-9C1D-16250BC2C8AC}" dt="2022-04-08T13:44:57.163" v="770" actId="47"/>
        <pc:sldMkLst>
          <pc:docMk/>
          <pc:sldMk cId="1707702345" sldId="5410"/>
        </pc:sldMkLst>
      </pc:sldChg>
      <pc:sldChg chg="del">
        <pc:chgData name="Chuck Robida" userId="0baaca72-50f0-4290-b5b7-b406087c493a" providerId="ADAL" clId="{04B75917-5B72-42FF-9C1D-16250BC2C8AC}" dt="2022-04-08T13:44:25.603" v="752" actId="47"/>
        <pc:sldMkLst>
          <pc:docMk/>
          <pc:sldMk cId="3007351508" sldId="5411"/>
        </pc:sldMkLst>
      </pc:sldChg>
      <pc:sldChg chg="del">
        <pc:chgData name="Chuck Robida" userId="0baaca72-50f0-4290-b5b7-b406087c493a" providerId="ADAL" clId="{04B75917-5B72-42FF-9C1D-16250BC2C8AC}" dt="2022-04-08T13:44:34.969" v="759" actId="47"/>
        <pc:sldMkLst>
          <pc:docMk/>
          <pc:sldMk cId="3997933850" sldId="5412"/>
        </pc:sldMkLst>
      </pc:sldChg>
      <pc:sldChg chg="del">
        <pc:chgData name="Chuck Robida" userId="0baaca72-50f0-4290-b5b7-b406087c493a" providerId="ADAL" clId="{04B75917-5B72-42FF-9C1D-16250BC2C8AC}" dt="2022-04-08T13:44:35.593" v="760" actId="47"/>
        <pc:sldMkLst>
          <pc:docMk/>
          <pc:sldMk cId="1198211778" sldId="5413"/>
        </pc:sldMkLst>
      </pc:sldChg>
      <pc:sldChg chg="del">
        <pc:chgData name="Chuck Robida" userId="0baaca72-50f0-4290-b5b7-b406087c493a" providerId="ADAL" clId="{04B75917-5B72-42FF-9C1D-16250BC2C8AC}" dt="2022-04-08T13:44:32.982" v="757" actId="47"/>
        <pc:sldMkLst>
          <pc:docMk/>
          <pc:sldMk cId="2296276626" sldId="5414"/>
        </pc:sldMkLst>
      </pc:sldChg>
      <pc:sldChg chg="del">
        <pc:chgData name="Chuck Robida" userId="0baaca72-50f0-4290-b5b7-b406087c493a" providerId="ADAL" clId="{04B75917-5B72-42FF-9C1D-16250BC2C8AC}" dt="2022-04-08T13:44:31.063" v="756" actId="47"/>
        <pc:sldMkLst>
          <pc:docMk/>
          <pc:sldMk cId="3469786138" sldId="5415"/>
        </pc:sldMkLst>
      </pc:sldChg>
      <pc:sldChg chg="del">
        <pc:chgData name="Chuck Robida" userId="0baaca72-50f0-4290-b5b7-b406087c493a" providerId="ADAL" clId="{04B75917-5B72-42FF-9C1D-16250BC2C8AC}" dt="2022-04-08T13:44:43.740" v="764" actId="47"/>
        <pc:sldMkLst>
          <pc:docMk/>
          <pc:sldMk cId="101441955" sldId="5416"/>
        </pc:sldMkLst>
      </pc:sldChg>
      <pc:sldChg chg="del">
        <pc:chgData name="Chuck Robida" userId="0baaca72-50f0-4290-b5b7-b406087c493a" providerId="ADAL" clId="{04B75917-5B72-42FF-9C1D-16250BC2C8AC}" dt="2022-04-08T13:45:03.518" v="772" actId="47"/>
        <pc:sldMkLst>
          <pc:docMk/>
          <pc:sldMk cId="3758947111" sldId="5417"/>
        </pc:sldMkLst>
      </pc:sldChg>
      <pc:sldChg chg="del">
        <pc:chgData name="Chuck Robida" userId="0baaca72-50f0-4290-b5b7-b406087c493a" providerId="ADAL" clId="{04B75917-5B72-42FF-9C1D-16250BC2C8AC}" dt="2022-04-08T13:44:37.281" v="761" actId="47"/>
        <pc:sldMkLst>
          <pc:docMk/>
          <pc:sldMk cId="2571767854" sldId="5418"/>
        </pc:sldMkLst>
      </pc:sldChg>
      <pc:sldChg chg="del">
        <pc:chgData name="Chuck Robida" userId="0baaca72-50f0-4290-b5b7-b406087c493a" providerId="ADAL" clId="{04B75917-5B72-42FF-9C1D-16250BC2C8AC}" dt="2022-04-08T13:44:54.460" v="768" actId="47"/>
        <pc:sldMkLst>
          <pc:docMk/>
          <pc:sldMk cId="228474504" sldId="5420"/>
        </pc:sldMkLst>
      </pc:sldChg>
      <pc:sldChg chg="del">
        <pc:chgData name="Chuck Robida" userId="0baaca72-50f0-4290-b5b7-b406087c493a" providerId="ADAL" clId="{04B75917-5B72-42FF-9C1D-16250BC2C8AC}" dt="2022-04-08T13:43:49.121" v="744" actId="47"/>
        <pc:sldMkLst>
          <pc:docMk/>
          <pc:sldMk cId="4153522778" sldId="5421"/>
        </pc:sldMkLst>
      </pc:sldChg>
      <pc:sldChg chg="del">
        <pc:chgData name="Chuck Robida" userId="0baaca72-50f0-4290-b5b7-b406087c493a" providerId="ADAL" clId="{04B75917-5B72-42FF-9C1D-16250BC2C8AC}" dt="2022-04-08T13:43:41.196" v="741" actId="47"/>
        <pc:sldMkLst>
          <pc:docMk/>
          <pc:sldMk cId="3588543803" sldId="5425"/>
        </pc:sldMkLst>
      </pc:sldChg>
      <pc:sldChg chg="del">
        <pc:chgData name="Chuck Robida" userId="0baaca72-50f0-4290-b5b7-b406087c493a" providerId="ADAL" clId="{04B75917-5B72-42FF-9C1D-16250BC2C8AC}" dt="2022-04-08T13:43:42.116" v="742" actId="47"/>
        <pc:sldMkLst>
          <pc:docMk/>
          <pc:sldMk cId="3100017163" sldId="5426"/>
        </pc:sldMkLst>
      </pc:sldChg>
      <pc:sldChg chg="del">
        <pc:chgData name="Chuck Robida" userId="0baaca72-50f0-4290-b5b7-b406087c493a" providerId="ADAL" clId="{04B75917-5B72-42FF-9C1D-16250BC2C8AC}" dt="2022-04-08T13:43:53.523" v="745" actId="47"/>
        <pc:sldMkLst>
          <pc:docMk/>
          <pc:sldMk cId="1349397123" sldId="5427"/>
        </pc:sldMkLst>
      </pc:sldChg>
      <pc:sldChg chg="add del">
        <pc:chgData name="Chuck Robida" userId="0baaca72-50f0-4290-b5b7-b406087c493a" providerId="ADAL" clId="{04B75917-5B72-42FF-9C1D-16250BC2C8AC}" dt="2022-04-08T13:44:08.732" v="748" actId="47"/>
        <pc:sldMkLst>
          <pc:docMk/>
          <pc:sldMk cId="3476104244" sldId="5428"/>
        </pc:sldMkLst>
      </pc:sldChg>
      <pc:sldChg chg="del">
        <pc:chgData name="Chuck Robida" userId="0baaca72-50f0-4290-b5b7-b406087c493a" providerId="ADAL" clId="{04B75917-5B72-42FF-9C1D-16250BC2C8AC}" dt="2022-04-08T13:44:16.809" v="749" actId="47"/>
        <pc:sldMkLst>
          <pc:docMk/>
          <pc:sldMk cId="3783886667" sldId="5429"/>
        </pc:sldMkLst>
      </pc:sldChg>
      <pc:sldChg chg="del">
        <pc:chgData name="Chuck Robida" userId="0baaca72-50f0-4290-b5b7-b406087c493a" providerId="ADAL" clId="{04B75917-5B72-42FF-9C1D-16250BC2C8AC}" dt="2022-04-08T13:44:20.514" v="750" actId="47"/>
        <pc:sldMkLst>
          <pc:docMk/>
          <pc:sldMk cId="3570332258" sldId="5430"/>
        </pc:sldMkLst>
      </pc:sldChg>
      <pc:sldChg chg="del">
        <pc:chgData name="Chuck Robida" userId="0baaca72-50f0-4290-b5b7-b406087c493a" providerId="ADAL" clId="{04B75917-5B72-42FF-9C1D-16250BC2C8AC}" dt="2022-04-08T13:44:24.241" v="751" actId="47"/>
        <pc:sldMkLst>
          <pc:docMk/>
          <pc:sldMk cId="4160491444" sldId="5431"/>
        </pc:sldMkLst>
      </pc:sldChg>
      <pc:sldChg chg="del">
        <pc:chgData name="Chuck Robida" userId="0baaca72-50f0-4290-b5b7-b406087c493a" providerId="ADAL" clId="{04B75917-5B72-42FF-9C1D-16250BC2C8AC}" dt="2022-04-08T13:44:41.637" v="763" actId="47"/>
        <pc:sldMkLst>
          <pc:docMk/>
          <pc:sldMk cId="1496537418" sldId="5432"/>
        </pc:sldMkLst>
      </pc:sldChg>
      <pc:sldChg chg="del">
        <pc:chgData name="Chuck Robida" userId="0baaca72-50f0-4290-b5b7-b406087c493a" providerId="ADAL" clId="{04B75917-5B72-42FF-9C1D-16250BC2C8AC}" dt="2022-04-08T13:44:40.191" v="762" actId="47"/>
        <pc:sldMkLst>
          <pc:docMk/>
          <pc:sldMk cId="2478193590" sldId="5433"/>
        </pc:sldMkLst>
      </pc:sldChg>
      <pc:sldChg chg="del">
        <pc:chgData name="Chuck Robida" userId="0baaca72-50f0-4290-b5b7-b406087c493a" providerId="ADAL" clId="{04B75917-5B72-42FF-9C1D-16250BC2C8AC}" dt="2022-04-08T13:44:50.413" v="766" actId="47"/>
        <pc:sldMkLst>
          <pc:docMk/>
          <pc:sldMk cId="185887035" sldId="5434"/>
        </pc:sldMkLst>
      </pc:sldChg>
      <pc:sldChg chg="del">
        <pc:chgData name="Chuck Robida" userId="0baaca72-50f0-4290-b5b7-b406087c493a" providerId="ADAL" clId="{04B75917-5B72-42FF-9C1D-16250BC2C8AC}" dt="2022-04-08T13:44:58.741" v="771" actId="47"/>
        <pc:sldMkLst>
          <pc:docMk/>
          <pc:sldMk cId="1375822648" sldId="5435"/>
        </pc:sldMkLst>
      </pc:sldChg>
      <pc:sldChg chg="del">
        <pc:chgData name="Chuck Robida" userId="0baaca72-50f0-4290-b5b7-b406087c493a" providerId="ADAL" clId="{04B75917-5B72-42FF-9C1D-16250BC2C8AC}" dt="2022-04-08T13:44:56.235" v="769" actId="47"/>
        <pc:sldMkLst>
          <pc:docMk/>
          <pc:sldMk cId="3026037641" sldId="5436"/>
        </pc:sldMkLst>
      </pc:sldChg>
      <pc:sldChg chg="del">
        <pc:chgData name="Chuck Robida" userId="0baaca72-50f0-4290-b5b7-b406087c493a" providerId="ADAL" clId="{04B75917-5B72-42FF-9C1D-16250BC2C8AC}" dt="2022-04-08T13:44:47.284" v="765" actId="47"/>
        <pc:sldMkLst>
          <pc:docMk/>
          <pc:sldMk cId="1537008673" sldId="5437"/>
        </pc:sldMkLst>
      </pc:sldChg>
      <pc:sldChg chg="del">
        <pc:chgData name="Chuck Robida" userId="0baaca72-50f0-4290-b5b7-b406087c493a" providerId="ADAL" clId="{04B75917-5B72-42FF-9C1D-16250BC2C8AC}" dt="2022-04-08T13:42:33.310" v="719" actId="47"/>
        <pc:sldMkLst>
          <pc:docMk/>
          <pc:sldMk cId="271116689" sldId="5438"/>
        </pc:sldMkLst>
      </pc:sldChg>
      <pc:sldChg chg="del">
        <pc:chgData name="Chuck Robida" userId="0baaca72-50f0-4290-b5b7-b406087c493a" providerId="ADAL" clId="{04B75917-5B72-42FF-9C1D-16250BC2C8AC}" dt="2022-04-08T13:42:28.584" v="717" actId="47"/>
        <pc:sldMkLst>
          <pc:docMk/>
          <pc:sldMk cId="1467290963" sldId="5439"/>
        </pc:sldMkLst>
      </pc:sldChg>
      <pc:sldChg chg="del">
        <pc:chgData name="Chuck Robida" userId="0baaca72-50f0-4290-b5b7-b406087c493a" providerId="ADAL" clId="{04B75917-5B72-42FF-9C1D-16250BC2C8AC}" dt="2022-04-08T13:43:18.762" v="731" actId="47"/>
        <pc:sldMkLst>
          <pc:docMk/>
          <pc:sldMk cId="2088841559" sldId="5440"/>
        </pc:sldMkLst>
      </pc:sldChg>
      <pc:sldChg chg="del">
        <pc:chgData name="Chuck Robida" userId="0baaca72-50f0-4290-b5b7-b406087c493a" providerId="ADAL" clId="{04B75917-5B72-42FF-9C1D-16250BC2C8AC}" dt="2022-04-08T13:42:19.374" v="716" actId="47"/>
        <pc:sldMkLst>
          <pc:docMk/>
          <pc:sldMk cId="1373413884" sldId="5441"/>
        </pc:sldMkLst>
      </pc:sldChg>
      <pc:sldChg chg="del">
        <pc:chgData name="Chuck Robida" userId="0baaca72-50f0-4290-b5b7-b406087c493a" providerId="ADAL" clId="{04B75917-5B72-42FF-9C1D-16250BC2C8AC}" dt="2022-04-08T13:42:19.374" v="716" actId="47"/>
        <pc:sldMkLst>
          <pc:docMk/>
          <pc:sldMk cId="1528976409" sldId="5442"/>
        </pc:sldMkLst>
      </pc:sldChg>
      <pc:sldChg chg="del">
        <pc:chgData name="Chuck Robida" userId="0baaca72-50f0-4290-b5b7-b406087c493a" providerId="ADAL" clId="{04B75917-5B72-42FF-9C1D-16250BC2C8AC}" dt="2022-04-08T13:45:06.493" v="773" actId="47"/>
        <pc:sldMkLst>
          <pc:docMk/>
          <pc:sldMk cId="2961038237" sldId="5443"/>
        </pc:sldMkLst>
      </pc:sldChg>
      <pc:sldChg chg="del">
        <pc:chgData name="Chuck Robida" userId="0baaca72-50f0-4290-b5b7-b406087c493a" providerId="ADAL" clId="{04B75917-5B72-42FF-9C1D-16250BC2C8AC}" dt="2022-04-08T13:45:07.098" v="774" actId="47"/>
        <pc:sldMkLst>
          <pc:docMk/>
          <pc:sldMk cId="2569616546" sldId="5444"/>
        </pc:sldMkLst>
      </pc:sldChg>
      <pc:sldChg chg="del">
        <pc:chgData name="Chuck Robida" userId="0baaca72-50f0-4290-b5b7-b406087c493a" providerId="ADAL" clId="{04B75917-5B72-42FF-9C1D-16250BC2C8AC}" dt="2022-04-08T13:45:07.616" v="775" actId="47"/>
        <pc:sldMkLst>
          <pc:docMk/>
          <pc:sldMk cId="2814924230" sldId="5445"/>
        </pc:sldMkLst>
      </pc:sldChg>
      <pc:sldChg chg="del">
        <pc:chgData name="Chuck Robida" userId="0baaca72-50f0-4290-b5b7-b406087c493a" providerId="ADAL" clId="{04B75917-5B72-42FF-9C1D-16250BC2C8AC}" dt="2022-04-08T13:45:08.226" v="776" actId="47"/>
        <pc:sldMkLst>
          <pc:docMk/>
          <pc:sldMk cId="2907718324" sldId="5446"/>
        </pc:sldMkLst>
      </pc:sldChg>
      <pc:sldChg chg="del">
        <pc:chgData name="Chuck Robida" userId="0baaca72-50f0-4290-b5b7-b406087c493a" providerId="ADAL" clId="{04B75917-5B72-42FF-9C1D-16250BC2C8AC}" dt="2022-04-08T13:39:23.293" v="710" actId="47"/>
        <pc:sldMkLst>
          <pc:docMk/>
          <pc:sldMk cId="42280899" sldId="5447"/>
        </pc:sldMkLst>
      </pc:sldChg>
      <pc:sldChg chg="modSp add modNotes">
        <pc:chgData name="Chuck Robida" userId="0baaca72-50f0-4290-b5b7-b406087c493a" providerId="ADAL" clId="{04B75917-5B72-42FF-9C1D-16250BC2C8AC}" dt="2022-04-08T13:10:10.930" v="0"/>
        <pc:sldMkLst>
          <pc:docMk/>
          <pc:sldMk cId="662074821" sldId="5448"/>
        </pc:sldMkLst>
        <pc:spChg chg="mod">
          <ac:chgData name="Chuck Robida" userId="0baaca72-50f0-4290-b5b7-b406087c493a" providerId="ADAL" clId="{04B75917-5B72-42FF-9C1D-16250BC2C8AC}" dt="2022-04-08T13:10:10.930" v="0"/>
          <ac:spMkLst>
            <pc:docMk/>
            <pc:sldMk cId="662074821" sldId="5448"/>
            <ac:spMk id="3" creationId="{00000000-0000-0000-0000-000000000000}"/>
          </ac:spMkLst>
        </pc:spChg>
      </pc:sldChg>
      <pc:sldChg chg="addSp delSp modSp add mod">
        <pc:chgData name="Chuck Robida" userId="0baaca72-50f0-4290-b5b7-b406087c493a" providerId="ADAL" clId="{04B75917-5B72-42FF-9C1D-16250BC2C8AC}" dt="2022-04-08T13:31:34.432" v="640" actId="1035"/>
        <pc:sldMkLst>
          <pc:docMk/>
          <pc:sldMk cId="1133746845" sldId="5449"/>
        </pc:sldMkLst>
        <pc:spChg chg="mod">
          <ac:chgData name="Chuck Robida" userId="0baaca72-50f0-4290-b5b7-b406087c493a" providerId="ADAL" clId="{04B75917-5B72-42FF-9C1D-16250BC2C8AC}" dt="2022-04-08T13:29:46.648" v="604" actId="20577"/>
          <ac:spMkLst>
            <pc:docMk/>
            <pc:sldMk cId="1133746845" sldId="5449"/>
            <ac:spMk id="3" creationId="{5F4DFAF3-7F69-4449-9EA6-4222FD585FFA}"/>
          </ac:spMkLst>
        </pc:spChg>
        <pc:spChg chg="mod">
          <ac:chgData name="Chuck Robida" userId="0baaca72-50f0-4290-b5b7-b406087c493a" providerId="ADAL" clId="{04B75917-5B72-42FF-9C1D-16250BC2C8AC}" dt="2022-04-08T13:10:10.930" v="0"/>
          <ac:spMkLst>
            <pc:docMk/>
            <pc:sldMk cId="1133746845" sldId="5449"/>
            <ac:spMk id="4" creationId="{F82A02F0-E7D5-432E-A858-32C449B35718}"/>
          </ac:spMkLst>
        </pc:spChg>
        <pc:graphicFrameChg chg="add del mod modGraphic">
          <ac:chgData name="Chuck Robida" userId="0baaca72-50f0-4290-b5b7-b406087c493a" providerId="ADAL" clId="{04B75917-5B72-42FF-9C1D-16250BC2C8AC}" dt="2022-04-08T13:30:17.892" v="609" actId="478"/>
          <ac:graphicFrameMkLst>
            <pc:docMk/>
            <pc:sldMk cId="1133746845" sldId="5449"/>
            <ac:graphicFrameMk id="2" creationId="{57F75B72-5D94-41F8-89AC-DA838E369424}"/>
          </ac:graphicFrameMkLst>
        </pc:graphicFrameChg>
        <pc:graphicFrameChg chg="add mod modGraphic">
          <ac:chgData name="Chuck Robida" userId="0baaca72-50f0-4290-b5b7-b406087c493a" providerId="ADAL" clId="{04B75917-5B72-42FF-9C1D-16250BC2C8AC}" dt="2022-04-08T13:31:34.432" v="640" actId="1035"/>
          <ac:graphicFrameMkLst>
            <pc:docMk/>
            <pc:sldMk cId="1133746845" sldId="5449"/>
            <ac:graphicFrameMk id="5" creationId="{9DAB9562-6198-4ACD-A5DE-38212A1C1BBE}"/>
          </ac:graphicFrameMkLst>
        </pc:graphicFrameChg>
        <pc:graphicFrameChg chg="del">
          <ac:chgData name="Chuck Robida" userId="0baaca72-50f0-4290-b5b7-b406087c493a" providerId="ADAL" clId="{04B75917-5B72-42FF-9C1D-16250BC2C8AC}" dt="2022-04-08T13:24:29.742" v="576" actId="478"/>
          <ac:graphicFrameMkLst>
            <pc:docMk/>
            <pc:sldMk cId="1133746845" sldId="5449"/>
            <ac:graphicFrameMk id="6" creationId="{D8DC2B93-36AD-4EF2-8A91-641CCE2CA547}"/>
          </ac:graphicFrameMkLst>
        </pc:graphicFrameChg>
      </pc:sldChg>
      <pc:sldChg chg="modSp add del">
        <pc:chgData name="Chuck Robida" userId="0baaca72-50f0-4290-b5b7-b406087c493a" providerId="ADAL" clId="{04B75917-5B72-42FF-9C1D-16250BC2C8AC}" dt="2022-04-08T13:31:47.747" v="641" actId="47"/>
        <pc:sldMkLst>
          <pc:docMk/>
          <pc:sldMk cId="1522162056" sldId="5450"/>
        </pc:sldMkLst>
        <pc:spChg chg="mod">
          <ac:chgData name="Chuck Robida" userId="0baaca72-50f0-4290-b5b7-b406087c493a" providerId="ADAL" clId="{04B75917-5B72-42FF-9C1D-16250BC2C8AC}" dt="2022-04-08T13:10:10.930" v="0"/>
          <ac:spMkLst>
            <pc:docMk/>
            <pc:sldMk cId="1522162056" sldId="5450"/>
            <ac:spMk id="4" creationId="{419CA6F8-1E49-4B9B-A51F-80445A0F0B0C}"/>
          </ac:spMkLst>
        </pc:spChg>
      </pc:sldChg>
      <pc:sldChg chg="addSp delSp modSp add mod ord">
        <pc:chgData name="Chuck Robida" userId="0baaca72-50f0-4290-b5b7-b406087c493a" providerId="ADAL" clId="{04B75917-5B72-42FF-9C1D-16250BC2C8AC}" dt="2022-04-08T13:47:19.598" v="849" actId="478"/>
        <pc:sldMkLst>
          <pc:docMk/>
          <pc:sldMk cId="161823162" sldId="5451"/>
        </pc:sldMkLst>
        <pc:spChg chg="add del mod">
          <ac:chgData name="Chuck Robida" userId="0baaca72-50f0-4290-b5b7-b406087c493a" providerId="ADAL" clId="{04B75917-5B72-42FF-9C1D-16250BC2C8AC}" dt="2022-04-08T13:47:14.635" v="848" actId="478"/>
          <ac:spMkLst>
            <pc:docMk/>
            <pc:sldMk cId="161823162" sldId="5451"/>
            <ac:spMk id="4" creationId="{7130B9DB-BEB9-44BF-B428-230D8511D4B3}"/>
          </ac:spMkLst>
        </pc:spChg>
        <pc:spChg chg="del">
          <ac:chgData name="Chuck Robida" userId="0baaca72-50f0-4290-b5b7-b406087c493a" providerId="ADAL" clId="{04B75917-5B72-42FF-9C1D-16250BC2C8AC}" dt="2022-04-08T13:46:43.292" v="777" actId="478"/>
          <ac:spMkLst>
            <pc:docMk/>
            <pc:sldMk cId="161823162" sldId="5451"/>
            <ac:spMk id="42" creationId="{E9ED32BC-A341-475C-AE07-69E469010503}"/>
          </ac:spMkLst>
        </pc:spChg>
        <pc:spChg chg="del">
          <ac:chgData name="Chuck Robida" userId="0baaca72-50f0-4290-b5b7-b406087c493a" providerId="ADAL" clId="{04B75917-5B72-42FF-9C1D-16250BC2C8AC}" dt="2022-04-08T13:46:43.292" v="777" actId="478"/>
          <ac:spMkLst>
            <pc:docMk/>
            <pc:sldMk cId="161823162" sldId="5451"/>
            <ac:spMk id="60" creationId="{6D9A232E-70BB-480B-8781-C189A0CD2902}"/>
          </ac:spMkLst>
        </pc:spChg>
        <pc:spChg chg="del">
          <ac:chgData name="Chuck Robida" userId="0baaca72-50f0-4290-b5b7-b406087c493a" providerId="ADAL" clId="{04B75917-5B72-42FF-9C1D-16250BC2C8AC}" dt="2022-04-08T13:46:43.292" v="777" actId="478"/>
          <ac:spMkLst>
            <pc:docMk/>
            <pc:sldMk cId="161823162" sldId="5451"/>
            <ac:spMk id="62" creationId="{8DF36D3C-3086-4902-A5FC-CB648C5C916E}"/>
          </ac:spMkLst>
        </pc:spChg>
        <pc:spChg chg="del">
          <ac:chgData name="Chuck Robida" userId="0baaca72-50f0-4290-b5b7-b406087c493a" providerId="ADAL" clId="{04B75917-5B72-42FF-9C1D-16250BC2C8AC}" dt="2022-04-08T13:46:43.292" v="777" actId="478"/>
          <ac:spMkLst>
            <pc:docMk/>
            <pc:sldMk cId="161823162" sldId="5451"/>
            <ac:spMk id="64" creationId="{80A1B967-F603-4201-9E01-F4119BA765D9}"/>
          </ac:spMkLst>
        </pc:spChg>
        <pc:spChg chg="del">
          <ac:chgData name="Chuck Robida" userId="0baaca72-50f0-4290-b5b7-b406087c493a" providerId="ADAL" clId="{04B75917-5B72-42FF-9C1D-16250BC2C8AC}" dt="2022-04-08T13:46:43.292" v="777" actId="478"/>
          <ac:spMkLst>
            <pc:docMk/>
            <pc:sldMk cId="161823162" sldId="5451"/>
            <ac:spMk id="65" creationId="{1F1D1C7D-4CEA-457E-8C98-43DD029A0925}"/>
          </ac:spMkLst>
        </pc:spChg>
        <pc:spChg chg="del">
          <ac:chgData name="Chuck Robida" userId="0baaca72-50f0-4290-b5b7-b406087c493a" providerId="ADAL" clId="{04B75917-5B72-42FF-9C1D-16250BC2C8AC}" dt="2022-04-08T13:46:43.292" v="777" actId="478"/>
          <ac:spMkLst>
            <pc:docMk/>
            <pc:sldMk cId="161823162" sldId="5451"/>
            <ac:spMk id="66" creationId="{B700D96F-6765-4674-A66E-5CA4ABF28323}"/>
          </ac:spMkLst>
        </pc:spChg>
        <pc:spChg chg="del">
          <ac:chgData name="Chuck Robida" userId="0baaca72-50f0-4290-b5b7-b406087c493a" providerId="ADAL" clId="{04B75917-5B72-42FF-9C1D-16250BC2C8AC}" dt="2022-04-08T13:46:43.292" v="777" actId="478"/>
          <ac:spMkLst>
            <pc:docMk/>
            <pc:sldMk cId="161823162" sldId="5451"/>
            <ac:spMk id="68" creationId="{432CA9D9-1E80-4321-9E4A-D8807035544F}"/>
          </ac:spMkLst>
        </pc:spChg>
        <pc:spChg chg="del">
          <ac:chgData name="Chuck Robida" userId="0baaca72-50f0-4290-b5b7-b406087c493a" providerId="ADAL" clId="{04B75917-5B72-42FF-9C1D-16250BC2C8AC}" dt="2022-04-08T13:46:43.292" v="777" actId="478"/>
          <ac:spMkLst>
            <pc:docMk/>
            <pc:sldMk cId="161823162" sldId="5451"/>
            <ac:spMk id="85" creationId="{0F19EFE6-6F49-4EC8-A944-73B7429F2326}"/>
          </ac:spMkLst>
        </pc:spChg>
        <pc:spChg chg="add del mod">
          <ac:chgData name="Chuck Robida" userId="0baaca72-50f0-4290-b5b7-b406087c493a" providerId="ADAL" clId="{04B75917-5B72-42FF-9C1D-16250BC2C8AC}" dt="2022-04-08T13:47:14.635" v="848" actId="478"/>
          <ac:spMkLst>
            <pc:docMk/>
            <pc:sldMk cId="161823162" sldId="5451"/>
            <ac:spMk id="90" creationId="{3919F81D-A88E-4194-85C7-7E9C67CF2942}"/>
          </ac:spMkLst>
        </pc:spChg>
        <pc:spChg chg="add del mod">
          <ac:chgData name="Chuck Robida" userId="0baaca72-50f0-4290-b5b7-b406087c493a" providerId="ADAL" clId="{04B75917-5B72-42FF-9C1D-16250BC2C8AC}" dt="2022-04-08T13:47:14.635" v="848" actId="478"/>
          <ac:spMkLst>
            <pc:docMk/>
            <pc:sldMk cId="161823162" sldId="5451"/>
            <ac:spMk id="92" creationId="{81FC02A0-EEBE-4440-ABC8-6FB2D2C96DF9}"/>
          </ac:spMkLst>
        </pc:spChg>
        <pc:spChg chg="add del mod">
          <ac:chgData name="Chuck Robida" userId="0baaca72-50f0-4290-b5b7-b406087c493a" providerId="ADAL" clId="{04B75917-5B72-42FF-9C1D-16250BC2C8AC}" dt="2022-04-08T13:47:14.635" v="848" actId="478"/>
          <ac:spMkLst>
            <pc:docMk/>
            <pc:sldMk cId="161823162" sldId="5451"/>
            <ac:spMk id="94" creationId="{51F20605-5E28-43A5-90A1-778C3FCE4F52}"/>
          </ac:spMkLst>
        </pc:spChg>
        <pc:spChg chg="add del mod">
          <ac:chgData name="Chuck Robida" userId="0baaca72-50f0-4290-b5b7-b406087c493a" providerId="ADAL" clId="{04B75917-5B72-42FF-9C1D-16250BC2C8AC}" dt="2022-04-08T13:47:14.635" v="848" actId="478"/>
          <ac:spMkLst>
            <pc:docMk/>
            <pc:sldMk cId="161823162" sldId="5451"/>
            <ac:spMk id="95" creationId="{86B15837-C5A6-46B9-B4BA-06690185C1A6}"/>
          </ac:spMkLst>
        </pc:spChg>
        <pc:spChg chg="add del mod">
          <ac:chgData name="Chuck Robida" userId="0baaca72-50f0-4290-b5b7-b406087c493a" providerId="ADAL" clId="{04B75917-5B72-42FF-9C1D-16250BC2C8AC}" dt="2022-04-08T13:47:14.635" v="848" actId="478"/>
          <ac:spMkLst>
            <pc:docMk/>
            <pc:sldMk cId="161823162" sldId="5451"/>
            <ac:spMk id="96" creationId="{6295DA1B-EE47-4786-9CB2-C57851A429B8}"/>
          </ac:spMkLst>
        </pc:spChg>
        <pc:spChg chg="add del mod">
          <ac:chgData name="Chuck Robida" userId="0baaca72-50f0-4290-b5b7-b406087c493a" providerId="ADAL" clId="{04B75917-5B72-42FF-9C1D-16250BC2C8AC}" dt="2022-04-08T13:47:14.635" v="848" actId="478"/>
          <ac:spMkLst>
            <pc:docMk/>
            <pc:sldMk cId="161823162" sldId="5451"/>
            <ac:spMk id="98" creationId="{FD36782A-9A1A-4FAB-A085-DA30985EB50C}"/>
          </ac:spMkLst>
        </pc:spChg>
        <pc:spChg chg="add del mod">
          <ac:chgData name="Chuck Robida" userId="0baaca72-50f0-4290-b5b7-b406087c493a" providerId="ADAL" clId="{04B75917-5B72-42FF-9C1D-16250BC2C8AC}" dt="2022-04-08T13:47:14.635" v="848" actId="478"/>
          <ac:spMkLst>
            <pc:docMk/>
            <pc:sldMk cId="161823162" sldId="5451"/>
            <ac:spMk id="101" creationId="{9AD3214E-6FDD-4800-BDCD-3ED68B374787}"/>
          </ac:spMkLst>
        </pc:spChg>
        <pc:spChg chg="add del mod">
          <ac:chgData name="Chuck Robida" userId="0baaca72-50f0-4290-b5b7-b406087c493a" providerId="ADAL" clId="{04B75917-5B72-42FF-9C1D-16250BC2C8AC}" dt="2022-04-08T13:47:19.598" v="849" actId="478"/>
          <ac:spMkLst>
            <pc:docMk/>
            <pc:sldMk cId="161823162" sldId="5451"/>
            <ac:spMk id="102" creationId="{FDF51468-20C2-46AD-B772-F1701F3AF4CA}"/>
          </ac:spMkLst>
        </pc:spChg>
        <pc:spChg chg="del">
          <ac:chgData name="Chuck Robida" userId="0baaca72-50f0-4290-b5b7-b406087c493a" providerId="ADAL" clId="{04B75917-5B72-42FF-9C1D-16250BC2C8AC}" dt="2022-04-08T13:46:43.292" v="777" actId="478"/>
          <ac:spMkLst>
            <pc:docMk/>
            <pc:sldMk cId="161823162" sldId="5451"/>
            <ac:spMk id="103" creationId="{047A7D30-3D9B-4DAA-86FD-92A59767F223}"/>
          </ac:spMkLst>
        </pc:spChg>
        <pc:spChg chg="add del mod">
          <ac:chgData name="Chuck Robida" userId="0baaca72-50f0-4290-b5b7-b406087c493a" providerId="ADAL" clId="{04B75917-5B72-42FF-9C1D-16250BC2C8AC}" dt="2022-04-08T13:47:14.635" v="848" actId="478"/>
          <ac:spMkLst>
            <pc:docMk/>
            <pc:sldMk cId="161823162" sldId="5451"/>
            <ac:spMk id="104" creationId="{C068126B-0A47-4266-81C8-A31697816DB5}"/>
          </ac:spMkLst>
        </pc:spChg>
        <pc:spChg chg="del">
          <ac:chgData name="Chuck Robida" userId="0baaca72-50f0-4290-b5b7-b406087c493a" providerId="ADAL" clId="{04B75917-5B72-42FF-9C1D-16250BC2C8AC}" dt="2022-04-08T13:46:48.204" v="778" actId="478"/>
          <ac:spMkLst>
            <pc:docMk/>
            <pc:sldMk cId="161823162" sldId="5451"/>
            <ac:spMk id="105" creationId="{F2AF656F-8CE3-4A28-A1FA-3674E045E7AE}"/>
          </ac:spMkLst>
        </pc:spChg>
        <pc:spChg chg="add del mod">
          <ac:chgData name="Chuck Robida" userId="0baaca72-50f0-4290-b5b7-b406087c493a" providerId="ADAL" clId="{04B75917-5B72-42FF-9C1D-16250BC2C8AC}" dt="2022-04-08T13:47:14.635" v="848" actId="478"/>
          <ac:spMkLst>
            <pc:docMk/>
            <pc:sldMk cId="161823162" sldId="5451"/>
            <ac:spMk id="106" creationId="{2762CF0A-0E62-45AB-A8FF-474ADE377AC8}"/>
          </ac:spMkLst>
        </pc:spChg>
        <pc:spChg chg="add del mod">
          <ac:chgData name="Chuck Robida" userId="0baaca72-50f0-4290-b5b7-b406087c493a" providerId="ADAL" clId="{04B75917-5B72-42FF-9C1D-16250BC2C8AC}" dt="2022-04-08T13:47:14.635" v="848" actId="478"/>
          <ac:spMkLst>
            <pc:docMk/>
            <pc:sldMk cId="161823162" sldId="5451"/>
            <ac:spMk id="107" creationId="{00A1980E-9CBD-4051-A8CF-D7AD9BEF609C}"/>
          </ac:spMkLst>
        </pc:spChg>
        <pc:spChg chg="del">
          <ac:chgData name="Chuck Robida" userId="0baaca72-50f0-4290-b5b7-b406087c493a" providerId="ADAL" clId="{04B75917-5B72-42FF-9C1D-16250BC2C8AC}" dt="2022-04-08T13:46:43.292" v="777" actId="478"/>
          <ac:spMkLst>
            <pc:docMk/>
            <pc:sldMk cId="161823162" sldId="5451"/>
            <ac:spMk id="108" creationId="{84ADC9D6-F457-4385-B2A6-58418A36D396}"/>
          </ac:spMkLst>
        </pc:spChg>
        <pc:spChg chg="del">
          <ac:chgData name="Chuck Robida" userId="0baaca72-50f0-4290-b5b7-b406087c493a" providerId="ADAL" clId="{04B75917-5B72-42FF-9C1D-16250BC2C8AC}" dt="2022-04-08T13:46:43.292" v="777" actId="478"/>
          <ac:spMkLst>
            <pc:docMk/>
            <pc:sldMk cId="161823162" sldId="5451"/>
            <ac:spMk id="109" creationId="{9BA7EB0F-B3B3-4B8A-B37D-11B8F78B9A26}"/>
          </ac:spMkLst>
        </pc:spChg>
        <pc:cxnChg chg="del">
          <ac:chgData name="Chuck Robida" userId="0baaca72-50f0-4290-b5b7-b406087c493a" providerId="ADAL" clId="{04B75917-5B72-42FF-9C1D-16250BC2C8AC}" dt="2022-04-08T13:46:43.292" v="777" actId="478"/>
          <ac:cxnSpMkLst>
            <pc:docMk/>
            <pc:sldMk cId="161823162" sldId="5451"/>
            <ac:cxnSpMk id="58" creationId="{4C191BDF-7DE2-42E2-B560-71E0C0784AD6}"/>
          </ac:cxnSpMkLst>
        </pc:cxnChg>
        <pc:cxnChg chg="del">
          <ac:chgData name="Chuck Robida" userId="0baaca72-50f0-4290-b5b7-b406087c493a" providerId="ADAL" clId="{04B75917-5B72-42FF-9C1D-16250BC2C8AC}" dt="2022-04-08T13:46:43.292" v="777" actId="478"/>
          <ac:cxnSpMkLst>
            <pc:docMk/>
            <pc:sldMk cId="161823162" sldId="5451"/>
            <ac:cxnSpMk id="59" creationId="{7A2417A7-65E6-4D97-AB5D-F9926C4D4764}"/>
          </ac:cxnSpMkLst>
        </pc:cxnChg>
        <pc:cxnChg chg="del">
          <ac:chgData name="Chuck Robida" userId="0baaca72-50f0-4290-b5b7-b406087c493a" providerId="ADAL" clId="{04B75917-5B72-42FF-9C1D-16250BC2C8AC}" dt="2022-04-08T13:46:43.292" v="777" actId="478"/>
          <ac:cxnSpMkLst>
            <pc:docMk/>
            <pc:sldMk cId="161823162" sldId="5451"/>
            <ac:cxnSpMk id="61" creationId="{E1201DF8-0CA9-4B36-8C4B-83E41E4DA84D}"/>
          </ac:cxnSpMkLst>
        </pc:cxnChg>
        <pc:cxnChg chg="del">
          <ac:chgData name="Chuck Robida" userId="0baaca72-50f0-4290-b5b7-b406087c493a" providerId="ADAL" clId="{04B75917-5B72-42FF-9C1D-16250BC2C8AC}" dt="2022-04-08T13:46:43.292" v="777" actId="478"/>
          <ac:cxnSpMkLst>
            <pc:docMk/>
            <pc:sldMk cId="161823162" sldId="5451"/>
            <ac:cxnSpMk id="63" creationId="{E4AEDFEC-7815-487F-AC7E-FECB6121C001}"/>
          </ac:cxnSpMkLst>
        </pc:cxnChg>
        <pc:cxnChg chg="del">
          <ac:chgData name="Chuck Robida" userId="0baaca72-50f0-4290-b5b7-b406087c493a" providerId="ADAL" clId="{04B75917-5B72-42FF-9C1D-16250BC2C8AC}" dt="2022-04-08T13:46:43.292" v="777" actId="478"/>
          <ac:cxnSpMkLst>
            <pc:docMk/>
            <pc:sldMk cId="161823162" sldId="5451"/>
            <ac:cxnSpMk id="67" creationId="{CD6979DC-7797-4EA7-8E7A-32E368B037E0}"/>
          </ac:cxnSpMkLst>
        </pc:cxnChg>
        <pc:cxnChg chg="del">
          <ac:chgData name="Chuck Robida" userId="0baaca72-50f0-4290-b5b7-b406087c493a" providerId="ADAL" clId="{04B75917-5B72-42FF-9C1D-16250BC2C8AC}" dt="2022-04-08T13:46:43.292" v="777" actId="478"/>
          <ac:cxnSpMkLst>
            <pc:docMk/>
            <pc:sldMk cId="161823162" sldId="5451"/>
            <ac:cxnSpMk id="69" creationId="{F6ED4856-9097-4B2B-AA07-602475D71A25}"/>
          </ac:cxnSpMkLst>
        </pc:cxnChg>
        <pc:cxnChg chg="del">
          <ac:chgData name="Chuck Robida" userId="0baaca72-50f0-4290-b5b7-b406087c493a" providerId="ADAL" clId="{04B75917-5B72-42FF-9C1D-16250BC2C8AC}" dt="2022-04-08T13:46:43.292" v="777" actId="478"/>
          <ac:cxnSpMkLst>
            <pc:docMk/>
            <pc:sldMk cId="161823162" sldId="5451"/>
            <ac:cxnSpMk id="70" creationId="{A9BA197A-A1E5-4D8C-9E77-0FC73FA493F2}"/>
          </ac:cxnSpMkLst>
        </pc:cxnChg>
        <pc:cxnChg chg="add del mod">
          <ac:chgData name="Chuck Robida" userId="0baaca72-50f0-4290-b5b7-b406087c493a" providerId="ADAL" clId="{04B75917-5B72-42FF-9C1D-16250BC2C8AC}" dt="2022-04-08T13:47:14.635" v="848" actId="478"/>
          <ac:cxnSpMkLst>
            <pc:docMk/>
            <pc:sldMk cId="161823162" sldId="5451"/>
            <ac:cxnSpMk id="88" creationId="{44A80CF2-7C11-4B11-A54B-1730CF67E396}"/>
          </ac:cxnSpMkLst>
        </pc:cxnChg>
        <pc:cxnChg chg="add del mod">
          <ac:chgData name="Chuck Robida" userId="0baaca72-50f0-4290-b5b7-b406087c493a" providerId="ADAL" clId="{04B75917-5B72-42FF-9C1D-16250BC2C8AC}" dt="2022-04-08T13:47:14.635" v="848" actId="478"/>
          <ac:cxnSpMkLst>
            <pc:docMk/>
            <pc:sldMk cId="161823162" sldId="5451"/>
            <ac:cxnSpMk id="89" creationId="{16D790A5-ADF8-415F-A08A-637945CEFC93}"/>
          </ac:cxnSpMkLst>
        </pc:cxnChg>
        <pc:cxnChg chg="add del mod">
          <ac:chgData name="Chuck Robida" userId="0baaca72-50f0-4290-b5b7-b406087c493a" providerId="ADAL" clId="{04B75917-5B72-42FF-9C1D-16250BC2C8AC}" dt="2022-04-08T13:47:14.635" v="848" actId="478"/>
          <ac:cxnSpMkLst>
            <pc:docMk/>
            <pc:sldMk cId="161823162" sldId="5451"/>
            <ac:cxnSpMk id="91" creationId="{483E40B9-981D-4010-8659-5FB34CB3F41C}"/>
          </ac:cxnSpMkLst>
        </pc:cxnChg>
        <pc:cxnChg chg="add del mod">
          <ac:chgData name="Chuck Robida" userId="0baaca72-50f0-4290-b5b7-b406087c493a" providerId="ADAL" clId="{04B75917-5B72-42FF-9C1D-16250BC2C8AC}" dt="2022-04-08T13:47:14.635" v="848" actId="478"/>
          <ac:cxnSpMkLst>
            <pc:docMk/>
            <pc:sldMk cId="161823162" sldId="5451"/>
            <ac:cxnSpMk id="93" creationId="{276A61F5-4E08-43A9-B70E-5E1914157E2D}"/>
          </ac:cxnSpMkLst>
        </pc:cxnChg>
        <pc:cxnChg chg="add del mod">
          <ac:chgData name="Chuck Robida" userId="0baaca72-50f0-4290-b5b7-b406087c493a" providerId="ADAL" clId="{04B75917-5B72-42FF-9C1D-16250BC2C8AC}" dt="2022-04-08T13:47:14.635" v="848" actId="478"/>
          <ac:cxnSpMkLst>
            <pc:docMk/>
            <pc:sldMk cId="161823162" sldId="5451"/>
            <ac:cxnSpMk id="97" creationId="{FE9796BE-2888-466E-8863-21508AD071C4}"/>
          </ac:cxnSpMkLst>
        </pc:cxnChg>
        <pc:cxnChg chg="add del mod">
          <ac:chgData name="Chuck Robida" userId="0baaca72-50f0-4290-b5b7-b406087c493a" providerId="ADAL" clId="{04B75917-5B72-42FF-9C1D-16250BC2C8AC}" dt="2022-04-08T13:47:14.635" v="848" actId="478"/>
          <ac:cxnSpMkLst>
            <pc:docMk/>
            <pc:sldMk cId="161823162" sldId="5451"/>
            <ac:cxnSpMk id="99" creationId="{109C1FC2-DCF9-4FF8-AEF2-85FE588C6CDA}"/>
          </ac:cxnSpMkLst>
        </pc:cxnChg>
        <pc:cxnChg chg="add del mod">
          <ac:chgData name="Chuck Robida" userId="0baaca72-50f0-4290-b5b7-b406087c493a" providerId="ADAL" clId="{04B75917-5B72-42FF-9C1D-16250BC2C8AC}" dt="2022-04-08T13:47:14.635" v="848" actId="478"/>
          <ac:cxnSpMkLst>
            <pc:docMk/>
            <pc:sldMk cId="161823162" sldId="5451"/>
            <ac:cxnSpMk id="100" creationId="{EEC9A85C-0767-47CF-82F6-09BF3969AA9E}"/>
          </ac:cxnSpMkLst>
        </pc:cxnChg>
      </pc:sldChg>
      <pc:sldChg chg="addSp delSp modSp new mod">
        <pc:chgData name="Chuck Robida" userId="0baaca72-50f0-4290-b5b7-b406087c493a" providerId="ADAL" clId="{04B75917-5B72-42FF-9C1D-16250BC2C8AC}" dt="2022-04-08T13:35:48.752" v="691"/>
        <pc:sldMkLst>
          <pc:docMk/>
          <pc:sldMk cId="1487462926" sldId="5452"/>
        </pc:sldMkLst>
        <pc:spChg chg="del">
          <ac:chgData name="Chuck Robida" userId="0baaca72-50f0-4290-b5b7-b406087c493a" providerId="ADAL" clId="{04B75917-5B72-42FF-9C1D-16250BC2C8AC}" dt="2022-04-08T13:33:41.083" v="643"/>
          <ac:spMkLst>
            <pc:docMk/>
            <pc:sldMk cId="1487462926" sldId="5452"/>
            <ac:spMk id="2" creationId="{4479B4A4-6900-417F-9DE9-6142AE7BF7DD}"/>
          </ac:spMkLst>
        </pc:spChg>
        <pc:spChg chg="mod">
          <ac:chgData name="Chuck Robida" userId="0baaca72-50f0-4290-b5b7-b406087c493a" providerId="ADAL" clId="{04B75917-5B72-42FF-9C1D-16250BC2C8AC}" dt="2022-04-08T13:35:48.752" v="691"/>
          <ac:spMkLst>
            <pc:docMk/>
            <pc:sldMk cId="1487462926" sldId="5452"/>
            <ac:spMk id="3" creationId="{E346A40A-5A9A-4184-A42E-F48A5999479A}"/>
          </ac:spMkLst>
        </pc:spChg>
        <pc:graphicFrameChg chg="add mod modGraphic">
          <ac:chgData name="Chuck Robida" userId="0baaca72-50f0-4290-b5b7-b406087c493a" providerId="ADAL" clId="{04B75917-5B72-42FF-9C1D-16250BC2C8AC}" dt="2022-04-08T13:34:29.743" v="653" actId="207"/>
          <ac:graphicFrameMkLst>
            <pc:docMk/>
            <pc:sldMk cId="1487462926" sldId="5452"/>
            <ac:graphicFrameMk id="4" creationId="{7579D84F-0E15-4094-A79B-503D12442153}"/>
          </ac:graphicFrameMkLst>
        </pc:graphicFrameChg>
      </pc:sldChg>
      <pc:sldChg chg="add del">
        <pc:chgData name="Chuck Robida" userId="0baaca72-50f0-4290-b5b7-b406087c493a" providerId="ADAL" clId="{04B75917-5B72-42FF-9C1D-16250BC2C8AC}" dt="2022-04-08T13:41:58.230" v="715" actId="47"/>
        <pc:sldMkLst>
          <pc:docMk/>
          <pc:sldMk cId="3378021878" sldId="5453"/>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4871" cy="502835"/>
          </a:xfrm>
          <a:prstGeom prst="rect">
            <a:avLst/>
          </a:prstGeom>
        </p:spPr>
        <p:txBody>
          <a:bodyPr vert="horz" lIns="96625" tIns="48312" rIns="96625" bIns="48312" rtlCol="0"/>
          <a:lstStyle>
            <a:lvl1pPr algn="l">
              <a:defRPr sz="1300"/>
            </a:lvl1pPr>
          </a:lstStyle>
          <a:p>
            <a:endParaRPr lang="en-GB" dirty="0"/>
          </a:p>
        </p:txBody>
      </p:sp>
      <p:sp>
        <p:nvSpPr>
          <p:cNvPr id="3" name="Date Placeholder 2"/>
          <p:cNvSpPr>
            <a:spLocks noGrp="1"/>
          </p:cNvSpPr>
          <p:nvPr>
            <p:ph type="dt" sz="quarter" idx="1"/>
          </p:nvPr>
        </p:nvSpPr>
        <p:spPr>
          <a:xfrm>
            <a:off x="3901698" y="0"/>
            <a:ext cx="2984871" cy="502835"/>
          </a:xfrm>
          <a:prstGeom prst="rect">
            <a:avLst/>
          </a:prstGeom>
        </p:spPr>
        <p:txBody>
          <a:bodyPr vert="horz" lIns="96625" tIns="48312" rIns="96625" bIns="48312" rtlCol="0"/>
          <a:lstStyle>
            <a:lvl1pPr algn="r">
              <a:defRPr sz="1300"/>
            </a:lvl1pPr>
          </a:lstStyle>
          <a:p>
            <a:fld id="{1ED1F7E9-EE9F-4EAC-9738-25639A81C8AA}" type="datetimeFigureOut">
              <a:rPr lang="en-GB" smtClean="0"/>
              <a:t>08/04/2022</a:t>
            </a:fld>
            <a:endParaRPr lang="en-GB" dirty="0"/>
          </a:p>
        </p:txBody>
      </p:sp>
      <p:sp>
        <p:nvSpPr>
          <p:cNvPr id="4" name="Footer Placeholder 3"/>
          <p:cNvSpPr>
            <a:spLocks noGrp="1"/>
          </p:cNvSpPr>
          <p:nvPr>
            <p:ph type="ftr" sz="quarter" idx="2"/>
          </p:nvPr>
        </p:nvSpPr>
        <p:spPr>
          <a:xfrm>
            <a:off x="0" y="9519055"/>
            <a:ext cx="2984871" cy="502834"/>
          </a:xfrm>
          <a:prstGeom prst="rect">
            <a:avLst/>
          </a:prstGeom>
        </p:spPr>
        <p:txBody>
          <a:bodyPr vert="horz" lIns="96625" tIns="48312" rIns="96625" bIns="48312" rtlCol="0" anchor="b"/>
          <a:lstStyle>
            <a:lvl1pPr algn="l">
              <a:defRPr sz="1300"/>
            </a:lvl1pPr>
          </a:lstStyle>
          <a:p>
            <a:endParaRPr lang="en-GB" dirty="0"/>
          </a:p>
        </p:txBody>
      </p:sp>
      <p:sp>
        <p:nvSpPr>
          <p:cNvPr id="5" name="Slide Number Placeholder 4"/>
          <p:cNvSpPr>
            <a:spLocks noGrp="1"/>
          </p:cNvSpPr>
          <p:nvPr>
            <p:ph type="sldNum" sz="quarter" idx="3"/>
          </p:nvPr>
        </p:nvSpPr>
        <p:spPr>
          <a:xfrm>
            <a:off x="3901698" y="9519055"/>
            <a:ext cx="2984871" cy="502834"/>
          </a:xfrm>
          <a:prstGeom prst="rect">
            <a:avLst/>
          </a:prstGeom>
        </p:spPr>
        <p:txBody>
          <a:bodyPr vert="horz" lIns="96625" tIns="48312" rIns="96625" bIns="48312" rtlCol="0" anchor="b"/>
          <a:lstStyle>
            <a:lvl1pPr algn="r">
              <a:defRPr sz="1300"/>
            </a:lvl1pPr>
          </a:lstStyle>
          <a:p>
            <a:fld id="{F53ABE09-0D43-4644-A857-553AFEF2309C}" type="slidenum">
              <a:rPr lang="en-GB" smtClean="0"/>
              <a:t>‹#›</a:t>
            </a:fld>
            <a:endParaRPr lang="en-GB" dirty="0"/>
          </a:p>
        </p:txBody>
      </p:sp>
    </p:spTree>
    <p:extLst>
      <p:ext uri="{BB962C8B-B14F-4D97-AF65-F5344CB8AC3E}">
        <p14:creationId xmlns:p14="http://schemas.microsoft.com/office/powerpoint/2010/main" val="2371095768"/>
      </p:ext>
    </p:extLst>
  </p:cSld>
  <p:clrMap bg1="lt1" tx1="dk1" bg2="lt2" tx2="dk2" accent1="accent1" accent2="accent2" accent3="accent3" accent4="accent4" accent5="accent5" accent6="accent6" hlink="hlink" folHlink="folHlink"/>
</p:handoutMaster>
</file>

<file path=ppt/media/image10.jpg>
</file>

<file path=ppt/media/image11.jpg>
</file>

<file path=ppt/media/image12.jpeg>
</file>

<file path=ppt/media/image13.jpg>
</file>

<file path=ppt/media/image14.jpg>
</file>

<file path=ppt/media/image15.jpeg>
</file>

<file path=ppt/media/image16.jpeg>
</file>

<file path=ppt/media/image2.png>
</file>

<file path=ppt/media/image3.jp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4871" cy="502835"/>
          </a:xfrm>
          <a:prstGeom prst="rect">
            <a:avLst/>
          </a:prstGeom>
        </p:spPr>
        <p:txBody>
          <a:bodyPr vert="horz" lIns="96625" tIns="48312" rIns="96625" bIns="48312" rtlCol="0"/>
          <a:lstStyle>
            <a:lvl1pPr algn="l">
              <a:defRPr sz="1300"/>
            </a:lvl1pPr>
          </a:lstStyle>
          <a:p>
            <a:endParaRPr lang="en-GB" dirty="0"/>
          </a:p>
        </p:txBody>
      </p:sp>
      <p:sp>
        <p:nvSpPr>
          <p:cNvPr id="3" name="Date Placeholder 2"/>
          <p:cNvSpPr>
            <a:spLocks noGrp="1"/>
          </p:cNvSpPr>
          <p:nvPr>
            <p:ph type="dt" idx="1"/>
          </p:nvPr>
        </p:nvSpPr>
        <p:spPr>
          <a:xfrm>
            <a:off x="3901698" y="0"/>
            <a:ext cx="2984871" cy="502835"/>
          </a:xfrm>
          <a:prstGeom prst="rect">
            <a:avLst/>
          </a:prstGeom>
        </p:spPr>
        <p:txBody>
          <a:bodyPr vert="horz" lIns="96625" tIns="48312" rIns="96625" bIns="48312" rtlCol="0"/>
          <a:lstStyle>
            <a:lvl1pPr algn="r">
              <a:defRPr sz="1300"/>
            </a:lvl1pPr>
          </a:lstStyle>
          <a:p>
            <a:fld id="{FD9BD0DE-58B2-4BE5-9870-8E7FE93CF5D8}" type="datetimeFigureOut">
              <a:rPr lang="en-GB" smtClean="0"/>
              <a:t>08/04/2022</a:t>
            </a:fld>
            <a:endParaRPr lang="en-GB" dirty="0"/>
          </a:p>
        </p:txBody>
      </p:sp>
      <p:sp>
        <p:nvSpPr>
          <p:cNvPr id="4" name="Slide Image Placeholder 3"/>
          <p:cNvSpPr>
            <a:spLocks noGrp="1" noRot="1" noChangeAspect="1"/>
          </p:cNvSpPr>
          <p:nvPr>
            <p:ph type="sldImg" idx="2"/>
          </p:nvPr>
        </p:nvSpPr>
        <p:spPr>
          <a:xfrm>
            <a:off x="438150" y="1252538"/>
            <a:ext cx="6011863" cy="3382962"/>
          </a:xfrm>
          <a:prstGeom prst="rect">
            <a:avLst/>
          </a:prstGeom>
          <a:noFill/>
          <a:ln w="12700">
            <a:solidFill>
              <a:prstClr val="black"/>
            </a:solidFill>
          </a:ln>
        </p:spPr>
        <p:txBody>
          <a:bodyPr vert="horz" lIns="96625" tIns="48312" rIns="96625" bIns="48312" rtlCol="0" anchor="ctr"/>
          <a:lstStyle/>
          <a:p>
            <a:endParaRPr lang="en-GB" dirty="0"/>
          </a:p>
        </p:txBody>
      </p:sp>
      <p:sp>
        <p:nvSpPr>
          <p:cNvPr id="5" name="Notes Placeholder 4"/>
          <p:cNvSpPr>
            <a:spLocks noGrp="1"/>
          </p:cNvSpPr>
          <p:nvPr>
            <p:ph type="body" sz="quarter" idx="3"/>
          </p:nvPr>
        </p:nvSpPr>
        <p:spPr>
          <a:xfrm>
            <a:off x="688817" y="4823034"/>
            <a:ext cx="5510530" cy="3946118"/>
          </a:xfrm>
          <a:prstGeom prst="rect">
            <a:avLst/>
          </a:prstGeom>
        </p:spPr>
        <p:txBody>
          <a:bodyPr vert="horz" lIns="96625" tIns="48312" rIns="96625" bIns="4831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519055"/>
            <a:ext cx="2984871" cy="502834"/>
          </a:xfrm>
          <a:prstGeom prst="rect">
            <a:avLst/>
          </a:prstGeom>
        </p:spPr>
        <p:txBody>
          <a:bodyPr vert="horz" lIns="96625" tIns="48312" rIns="96625" bIns="48312" rtlCol="0" anchor="b"/>
          <a:lstStyle>
            <a:lvl1pPr algn="l">
              <a:defRPr sz="1300"/>
            </a:lvl1pPr>
          </a:lstStyle>
          <a:p>
            <a:endParaRPr lang="en-GB" dirty="0"/>
          </a:p>
        </p:txBody>
      </p:sp>
      <p:sp>
        <p:nvSpPr>
          <p:cNvPr id="7" name="Slide Number Placeholder 6"/>
          <p:cNvSpPr>
            <a:spLocks noGrp="1"/>
          </p:cNvSpPr>
          <p:nvPr>
            <p:ph type="sldNum" sz="quarter" idx="5"/>
          </p:nvPr>
        </p:nvSpPr>
        <p:spPr>
          <a:xfrm>
            <a:off x="3901698" y="9519055"/>
            <a:ext cx="2984871" cy="502834"/>
          </a:xfrm>
          <a:prstGeom prst="rect">
            <a:avLst/>
          </a:prstGeom>
        </p:spPr>
        <p:txBody>
          <a:bodyPr vert="horz" lIns="96625" tIns="48312" rIns="96625" bIns="48312" rtlCol="0" anchor="b"/>
          <a:lstStyle>
            <a:lvl1pPr algn="r">
              <a:defRPr sz="1300"/>
            </a:lvl1pPr>
          </a:lstStyle>
          <a:p>
            <a:fld id="{5D958377-8945-4A29-AA61-C5A798FE2322}" type="slidenum">
              <a:rPr lang="en-GB" smtClean="0"/>
              <a:t>‹#›</a:t>
            </a:fld>
            <a:endParaRPr lang="en-GB" dirty="0"/>
          </a:p>
        </p:txBody>
      </p:sp>
    </p:spTree>
    <p:extLst>
      <p:ext uri="{BB962C8B-B14F-4D97-AF65-F5344CB8AC3E}">
        <p14:creationId xmlns:p14="http://schemas.microsoft.com/office/powerpoint/2010/main" val="2012573032"/>
      </p:ext>
    </p:extLst>
  </p:cSld>
  <p:clrMap bg1="lt1" tx1="dk1" bg2="lt2" tx2="dk2" accent1="accent1" accent2="accent2" accent3="accent3" accent4="accent4" accent5="accent5" accent6="accent6" hlink="hlink" folHlink="folHlink"/>
  <p:notesStyle>
    <a:lvl1pPr marL="0" algn="l" defTabSz="914354" rtl="0" eaLnBrk="1" latinLnBrk="0" hangingPunct="1">
      <a:defRPr sz="1200" kern="1200">
        <a:solidFill>
          <a:schemeClr val="tx1"/>
        </a:solidFill>
        <a:latin typeface="+mn-lt"/>
        <a:ea typeface="+mn-ea"/>
        <a:cs typeface="+mn-cs"/>
      </a:defRPr>
    </a:lvl1pPr>
    <a:lvl2pPr marL="457178" algn="l" defTabSz="914354" rtl="0" eaLnBrk="1" latinLnBrk="0" hangingPunct="1">
      <a:defRPr sz="1200" kern="1200">
        <a:solidFill>
          <a:schemeClr val="tx1"/>
        </a:solidFill>
        <a:latin typeface="+mn-lt"/>
        <a:ea typeface="+mn-ea"/>
        <a:cs typeface="+mn-cs"/>
      </a:defRPr>
    </a:lvl2pPr>
    <a:lvl3pPr marL="914354" algn="l" defTabSz="914354" rtl="0" eaLnBrk="1" latinLnBrk="0" hangingPunct="1">
      <a:defRPr sz="1200" kern="1200">
        <a:solidFill>
          <a:schemeClr val="tx1"/>
        </a:solidFill>
        <a:latin typeface="+mn-lt"/>
        <a:ea typeface="+mn-ea"/>
        <a:cs typeface="+mn-cs"/>
      </a:defRPr>
    </a:lvl3pPr>
    <a:lvl4pPr marL="1371532" algn="l" defTabSz="914354" rtl="0" eaLnBrk="1" latinLnBrk="0" hangingPunct="1">
      <a:defRPr sz="1200" kern="1200">
        <a:solidFill>
          <a:schemeClr val="tx1"/>
        </a:solidFill>
        <a:latin typeface="+mn-lt"/>
        <a:ea typeface="+mn-ea"/>
        <a:cs typeface="+mn-cs"/>
      </a:defRPr>
    </a:lvl4pPr>
    <a:lvl5pPr marL="1828709" algn="l" defTabSz="914354" rtl="0" eaLnBrk="1" latinLnBrk="0" hangingPunct="1">
      <a:defRPr sz="1200" kern="1200">
        <a:solidFill>
          <a:schemeClr val="tx1"/>
        </a:solidFill>
        <a:latin typeface="+mn-lt"/>
        <a:ea typeface="+mn-ea"/>
        <a:cs typeface="+mn-cs"/>
      </a:defRPr>
    </a:lvl5pPr>
    <a:lvl6pPr marL="2285886" algn="l" defTabSz="914354" rtl="0" eaLnBrk="1" latinLnBrk="0" hangingPunct="1">
      <a:defRPr sz="1200" kern="1200">
        <a:solidFill>
          <a:schemeClr val="tx1"/>
        </a:solidFill>
        <a:latin typeface="+mn-lt"/>
        <a:ea typeface="+mn-ea"/>
        <a:cs typeface="+mn-cs"/>
      </a:defRPr>
    </a:lvl6pPr>
    <a:lvl7pPr marL="2743062" algn="l" defTabSz="914354" rtl="0" eaLnBrk="1" latinLnBrk="0" hangingPunct="1">
      <a:defRPr sz="1200" kern="1200">
        <a:solidFill>
          <a:schemeClr val="tx1"/>
        </a:solidFill>
        <a:latin typeface="+mn-lt"/>
        <a:ea typeface="+mn-ea"/>
        <a:cs typeface="+mn-cs"/>
      </a:defRPr>
    </a:lvl7pPr>
    <a:lvl8pPr marL="3200240" algn="l" defTabSz="914354" rtl="0" eaLnBrk="1" latinLnBrk="0" hangingPunct="1">
      <a:defRPr sz="1200" kern="1200">
        <a:solidFill>
          <a:schemeClr val="tx1"/>
        </a:solidFill>
        <a:latin typeface="+mn-lt"/>
        <a:ea typeface="+mn-ea"/>
        <a:cs typeface="+mn-cs"/>
      </a:defRPr>
    </a:lvl8pPr>
    <a:lvl9pPr marL="3657418" algn="l" defTabSz="914354"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7"/>
          <p:cNvSpPr>
            <a:spLocks noGrp="1" noChangeArrowheads="1"/>
          </p:cNvSpPr>
          <p:nvPr>
            <p:ph type="sldNum" sz="quarter" idx="5"/>
          </p:nvPr>
        </p:nvSpPr>
        <p:spPr>
          <a:noFill/>
        </p:spPr>
        <p:txBody>
          <a:bodyPr/>
          <a:lstStyle/>
          <a:p>
            <a:fld id="{0A578298-D2D3-429F-8CAF-684B36765642}" type="slidenum">
              <a:rPr lang="en-US"/>
              <a:pPr/>
              <a:t>2</a:t>
            </a:fld>
            <a:endParaRPr lang="en-US" dirty="0"/>
          </a:p>
        </p:txBody>
      </p:sp>
      <p:sp>
        <p:nvSpPr>
          <p:cNvPr id="13315" name="Rectangle 2"/>
          <p:cNvSpPr>
            <a:spLocks noGrp="1" noRot="1" noChangeAspect="1" noChangeArrowheads="1" noTextEdit="1"/>
          </p:cNvSpPr>
          <p:nvPr>
            <p:ph type="sldImg"/>
          </p:nvPr>
        </p:nvSpPr>
        <p:spPr>
          <a:xfrm>
            <a:off x="458788" y="704850"/>
            <a:ext cx="6269037" cy="3527425"/>
          </a:xfrm>
          <a:ln/>
        </p:spPr>
      </p:sp>
      <p:sp>
        <p:nvSpPr>
          <p:cNvPr id="13316" name="Rectangle 3"/>
          <p:cNvSpPr>
            <a:spLocks noGrp="1" noChangeArrowheads="1"/>
          </p:cNvSpPr>
          <p:nvPr>
            <p:ph type="body" idx="1"/>
          </p:nvPr>
        </p:nvSpPr>
        <p:spPr>
          <a:xfrm>
            <a:off x="957549" y="4467075"/>
            <a:ext cx="5264074" cy="4313540"/>
          </a:xfrm>
          <a:noFill/>
          <a:ln/>
        </p:spPr>
        <p:txBody>
          <a:bodyPr/>
          <a:lstStyle/>
          <a:p>
            <a:pPr defTabSz="934974">
              <a:defRPr/>
            </a:pPr>
            <a:r>
              <a:rPr lang="en-US" dirty="0"/>
              <a:t>As you can see here on the agenda, I’ll talk about the features of Experian’s Credit Profile Report, share the different formats our clients can receive the report. Discuss the different credit bands of information on the report and tell you about some additional options a client can include on their report. </a:t>
            </a:r>
          </a:p>
          <a:p>
            <a:pPr eaLnBrk="1" hangingPunct="1"/>
            <a:endParaRPr lang="en-US" dirty="0"/>
          </a:p>
        </p:txBody>
      </p:sp>
    </p:spTree>
    <p:extLst>
      <p:ext uri="{BB962C8B-B14F-4D97-AF65-F5344CB8AC3E}">
        <p14:creationId xmlns:p14="http://schemas.microsoft.com/office/powerpoint/2010/main" val="23104849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D958377-8945-4A29-AA61-C5A798FE2322}" type="slidenum">
              <a:rPr lang="en-GB" smtClean="0"/>
              <a:t>26</a:t>
            </a:fld>
            <a:endParaRPr lang="en-GB" dirty="0"/>
          </a:p>
        </p:txBody>
      </p:sp>
    </p:spTree>
    <p:extLst>
      <p:ext uri="{BB962C8B-B14F-4D97-AF65-F5344CB8AC3E}">
        <p14:creationId xmlns:p14="http://schemas.microsoft.com/office/powerpoint/2010/main" val="18992144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52525">
              <a:defRPr sz="2000">
                <a:solidFill>
                  <a:schemeClr val="tx1"/>
                </a:solidFill>
                <a:latin typeface="Arial" charset="0"/>
              </a:defRPr>
            </a:lvl1pPr>
            <a:lvl2pPr marL="759404" indent="-291322" defTabSz="952525">
              <a:defRPr sz="2000">
                <a:solidFill>
                  <a:schemeClr val="tx1"/>
                </a:solidFill>
                <a:latin typeface="Arial" charset="0"/>
              </a:defRPr>
            </a:lvl2pPr>
            <a:lvl3pPr marL="1168564" indent="-232404" defTabSz="952525">
              <a:defRPr sz="2000">
                <a:solidFill>
                  <a:schemeClr val="tx1"/>
                </a:solidFill>
                <a:latin typeface="Arial" charset="0"/>
              </a:defRPr>
            </a:lvl3pPr>
            <a:lvl4pPr marL="1636644" indent="-232404" defTabSz="952525">
              <a:defRPr sz="2000">
                <a:solidFill>
                  <a:schemeClr val="tx1"/>
                </a:solidFill>
                <a:latin typeface="Arial" charset="0"/>
              </a:defRPr>
            </a:lvl4pPr>
            <a:lvl5pPr marL="2104723" indent="-232404" defTabSz="952525">
              <a:defRPr sz="2000">
                <a:solidFill>
                  <a:schemeClr val="tx1"/>
                </a:solidFill>
                <a:latin typeface="Arial" charset="0"/>
              </a:defRPr>
            </a:lvl5pPr>
            <a:lvl6pPr marL="2576076" indent="-232404" defTabSz="952525" eaLnBrk="0" fontAlgn="base" hangingPunct="0">
              <a:lnSpc>
                <a:spcPct val="90000"/>
              </a:lnSpc>
              <a:spcBef>
                <a:spcPct val="20000"/>
              </a:spcBef>
              <a:spcAft>
                <a:spcPct val="25000"/>
              </a:spcAft>
              <a:buFont typeface="Arial" charset="0"/>
              <a:defRPr sz="2000">
                <a:solidFill>
                  <a:schemeClr val="tx1"/>
                </a:solidFill>
                <a:latin typeface="Arial" charset="0"/>
              </a:defRPr>
            </a:lvl6pPr>
            <a:lvl7pPr marL="3047430" indent="-232404" defTabSz="952525" eaLnBrk="0" fontAlgn="base" hangingPunct="0">
              <a:lnSpc>
                <a:spcPct val="90000"/>
              </a:lnSpc>
              <a:spcBef>
                <a:spcPct val="20000"/>
              </a:spcBef>
              <a:spcAft>
                <a:spcPct val="25000"/>
              </a:spcAft>
              <a:buFont typeface="Arial" charset="0"/>
              <a:defRPr sz="2000">
                <a:solidFill>
                  <a:schemeClr val="tx1"/>
                </a:solidFill>
                <a:latin typeface="Arial" charset="0"/>
              </a:defRPr>
            </a:lvl7pPr>
            <a:lvl8pPr marL="3518783" indent="-232404" defTabSz="952525" eaLnBrk="0" fontAlgn="base" hangingPunct="0">
              <a:lnSpc>
                <a:spcPct val="90000"/>
              </a:lnSpc>
              <a:spcBef>
                <a:spcPct val="20000"/>
              </a:spcBef>
              <a:spcAft>
                <a:spcPct val="25000"/>
              </a:spcAft>
              <a:buFont typeface="Arial" charset="0"/>
              <a:defRPr sz="2000">
                <a:solidFill>
                  <a:schemeClr val="tx1"/>
                </a:solidFill>
                <a:latin typeface="Arial" charset="0"/>
              </a:defRPr>
            </a:lvl8pPr>
            <a:lvl9pPr marL="3990135" indent="-232404" defTabSz="952525" eaLnBrk="0" fontAlgn="base" hangingPunct="0">
              <a:lnSpc>
                <a:spcPct val="90000"/>
              </a:lnSpc>
              <a:spcBef>
                <a:spcPct val="20000"/>
              </a:spcBef>
              <a:spcAft>
                <a:spcPct val="25000"/>
              </a:spcAft>
              <a:buFont typeface="Arial" charset="0"/>
              <a:defRPr sz="2000">
                <a:solidFill>
                  <a:schemeClr val="tx1"/>
                </a:solidFill>
                <a:latin typeface="Arial" charset="0"/>
              </a:defRPr>
            </a:lvl9pPr>
          </a:lstStyle>
          <a:p>
            <a:fld id="{FB6B8DFF-012E-49FB-9962-50666BD967C1}" type="slidenum">
              <a:rPr lang="en-US" altLang="en-US" sz="1300"/>
              <a:pPr/>
              <a:t>27</a:t>
            </a:fld>
            <a:endParaRPr lang="en-US" altLang="en-US" sz="1300" dirty="0"/>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xfrm>
            <a:off x="962638" y="4500112"/>
            <a:ext cx="5297790" cy="426652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p>
        </p:txBody>
      </p:sp>
      <p:sp>
        <p:nvSpPr>
          <p:cNvPr id="2" name="Footer Placeholder 1"/>
          <p:cNvSpPr>
            <a:spLocks noGrp="1"/>
          </p:cNvSpPr>
          <p:nvPr>
            <p:ph type="ftr" sz="quarter" idx="10"/>
          </p:nvPr>
        </p:nvSpPr>
        <p:spPr/>
        <p:txBody>
          <a:bodyPr/>
          <a:lstStyle/>
          <a:p>
            <a:pPr>
              <a:defRPr/>
            </a:pPr>
            <a:endParaRPr lang="en-US" dirty="0"/>
          </a:p>
        </p:txBody>
      </p:sp>
    </p:spTree>
    <p:extLst>
      <p:ext uri="{BB962C8B-B14F-4D97-AF65-F5344CB8AC3E}">
        <p14:creationId xmlns:p14="http://schemas.microsoft.com/office/powerpoint/2010/main" val="3245856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D958377-8945-4A29-AA61-C5A798FE2322}" type="slidenum">
              <a:rPr lang="en-GB" smtClean="0"/>
              <a:t>28</a:t>
            </a:fld>
            <a:endParaRPr lang="en-GB" dirty="0"/>
          </a:p>
        </p:txBody>
      </p:sp>
    </p:spTree>
    <p:extLst>
      <p:ext uri="{BB962C8B-B14F-4D97-AF65-F5344CB8AC3E}">
        <p14:creationId xmlns:p14="http://schemas.microsoft.com/office/powerpoint/2010/main" val="18934998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D958377-8945-4A29-AA61-C5A798FE2322}" type="slidenum">
              <a:rPr lang="en-GB" smtClean="0"/>
              <a:t>30</a:t>
            </a:fld>
            <a:endParaRPr lang="en-GB" dirty="0"/>
          </a:p>
        </p:txBody>
      </p:sp>
    </p:spTree>
    <p:extLst>
      <p:ext uri="{BB962C8B-B14F-4D97-AF65-F5344CB8AC3E}">
        <p14:creationId xmlns:p14="http://schemas.microsoft.com/office/powerpoint/2010/main" val="42194161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7"/>
          <p:cNvSpPr>
            <a:spLocks noGrp="1" noChangeArrowheads="1"/>
          </p:cNvSpPr>
          <p:nvPr>
            <p:ph type="sldNum" sz="quarter" idx="5"/>
          </p:nvPr>
        </p:nvSpPr>
        <p:spPr>
          <a:noFill/>
        </p:spPr>
        <p:txBody>
          <a:bodyPr/>
          <a:lstStyle/>
          <a:p>
            <a:fld id="{35116295-B202-4444-B1BF-D3E29AF5659A}" type="slidenum">
              <a:rPr lang="en-US"/>
              <a:pPr/>
              <a:t>18</a:t>
            </a:fld>
            <a:endParaRPr lang="en-US" dirty="0"/>
          </a:p>
        </p:txBody>
      </p:sp>
      <p:sp>
        <p:nvSpPr>
          <p:cNvPr id="15363" name="Rectangle 2"/>
          <p:cNvSpPr>
            <a:spLocks noGrp="1" noRot="1" noChangeAspect="1" noChangeArrowheads="1" noTextEdit="1"/>
          </p:cNvSpPr>
          <p:nvPr>
            <p:ph type="sldImg"/>
          </p:nvPr>
        </p:nvSpPr>
        <p:spPr>
          <a:xfrm>
            <a:off x="458788" y="704850"/>
            <a:ext cx="6269037" cy="3527425"/>
          </a:xfrm>
          <a:ln/>
        </p:spPr>
      </p:sp>
      <p:sp>
        <p:nvSpPr>
          <p:cNvPr id="15364" name="Rectangle 3"/>
          <p:cNvSpPr>
            <a:spLocks noGrp="1" noChangeArrowheads="1"/>
          </p:cNvSpPr>
          <p:nvPr>
            <p:ph type="body" idx="1"/>
          </p:nvPr>
        </p:nvSpPr>
        <p:spPr>
          <a:xfrm>
            <a:off x="957549" y="4467075"/>
            <a:ext cx="5264074" cy="4313540"/>
          </a:xfrm>
          <a:noFill/>
          <a:ln/>
        </p:spPr>
        <p:txBody>
          <a:bodyPr/>
          <a:lstStyle/>
          <a:p>
            <a:r>
              <a:rPr lang="en-US" dirty="0"/>
              <a:t>Our clients can receive the Credit Profile Report in a couple of formats, including</a:t>
            </a:r>
          </a:p>
          <a:p>
            <a:r>
              <a:rPr lang="en-US" dirty="0"/>
              <a:t> </a:t>
            </a:r>
          </a:p>
          <a:p>
            <a:r>
              <a:rPr lang="en-US" dirty="0"/>
              <a:t>TTY (Teletype) – Which is the human readable format. This allows our clients to manually read the credit report and make a manual decisions. Clients who use this format tend to be smaller businesses, auto dealers, furniture companies, etc.</a:t>
            </a:r>
          </a:p>
          <a:p>
            <a:r>
              <a:rPr lang="en-US" dirty="0"/>
              <a:t> </a:t>
            </a:r>
          </a:p>
          <a:p>
            <a:r>
              <a:rPr lang="en-US" dirty="0"/>
              <a:t>ARF (Automated Response Format) – This is geared more for our larger clients, such as banks and larger lenders that require formatted data fed into their decision engine to produce an automated decision.</a:t>
            </a:r>
          </a:p>
          <a:p>
            <a:r>
              <a:rPr lang="en-US" dirty="0"/>
              <a:t> </a:t>
            </a:r>
          </a:p>
          <a:p>
            <a:r>
              <a:rPr lang="en-US" dirty="0"/>
              <a:t>Clients can also receive a Parallel Format of the Credit Report, which is both TTY and ARF. Maybe because they need an automated decision, but they also want to perform a manual review of the report. This format still only logs one inquiry onto the consumer’s credit report. </a:t>
            </a:r>
          </a:p>
          <a:p>
            <a:pPr eaLnBrk="1" hangingPunct="1"/>
            <a:endParaRPr lang="en-US" dirty="0"/>
          </a:p>
        </p:txBody>
      </p:sp>
    </p:spTree>
    <p:extLst>
      <p:ext uri="{BB962C8B-B14F-4D97-AF65-F5344CB8AC3E}">
        <p14:creationId xmlns:p14="http://schemas.microsoft.com/office/powerpoint/2010/main" val="10399135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noChangeArrowheads="1"/>
          </p:cNvSpPr>
          <p:nvPr>
            <p:ph type="sldNum" sz="quarter" idx="5"/>
          </p:nvPr>
        </p:nvSpPr>
        <p:spPr>
          <a:noFill/>
        </p:spPr>
        <p:txBody>
          <a:bodyPr/>
          <a:lstStyle/>
          <a:p>
            <a:fld id="{05F31CAD-4F1E-462C-B972-4E6CCB486A99}" type="slidenum">
              <a:rPr lang="en-US"/>
              <a:pPr/>
              <a:t>19</a:t>
            </a:fld>
            <a:endParaRPr lang="en-US" dirty="0"/>
          </a:p>
        </p:txBody>
      </p:sp>
      <p:sp>
        <p:nvSpPr>
          <p:cNvPr id="16387" name="Rectangle 2"/>
          <p:cNvSpPr>
            <a:spLocks noGrp="1" noRot="1" noChangeAspect="1" noChangeArrowheads="1" noTextEdit="1"/>
          </p:cNvSpPr>
          <p:nvPr>
            <p:ph type="sldImg"/>
          </p:nvPr>
        </p:nvSpPr>
        <p:spPr>
          <a:xfrm>
            <a:off x="458788" y="704850"/>
            <a:ext cx="6269037" cy="3527425"/>
          </a:xfrm>
          <a:ln/>
        </p:spPr>
      </p:sp>
      <p:sp>
        <p:nvSpPr>
          <p:cNvPr id="16388" name="Rectangle 3"/>
          <p:cNvSpPr>
            <a:spLocks noGrp="1" noChangeArrowheads="1"/>
          </p:cNvSpPr>
          <p:nvPr>
            <p:ph type="body" idx="1"/>
          </p:nvPr>
        </p:nvSpPr>
        <p:spPr>
          <a:xfrm>
            <a:off x="957549" y="4467075"/>
            <a:ext cx="5264074" cy="4313540"/>
          </a:xfrm>
          <a:noFill/>
          <a:ln/>
        </p:spPr>
        <p:txBody>
          <a:bodyPr/>
          <a:lstStyle/>
          <a:p>
            <a:pPr eaLnBrk="1" hangingPunct="1"/>
            <a:endParaRPr lang="en-US" dirty="0"/>
          </a:p>
        </p:txBody>
      </p:sp>
    </p:spTree>
    <p:extLst>
      <p:ext uri="{BB962C8B-B14F-4D97-AF65-F5344CB8AC3E}">
        <p14:creationId xmlns:p14="http://schemas.microsoft.com/office/powerpoint/2010/main" val="4590635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D958377-8945-4A29-AA61-C5A798FE2322}" type="slidenum">
              <a:rPr lang="en-GB" smtClean="0"/>
              <a:t>20</a:t>
            </a:fld>
            <a:endParaRPr lang="en-GB" dirty="0"/>
          </a:p>
        </p:txBody>
      </p:sp>
    </p:spTree>
    <p:extLst>
      <p:ext uri="{BB962C8B-B14F-4D97-AF65-F5344CB8AC3E}">
        <p14:creationId xmlns:p14="http://schemas.microsoft.com/office/powerpoint/2010/main" val="26168012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baseline="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5D958377-8945-4A29-AA61-C5A798FE2322}" type="slidenum">
              <a:rPr kumimoji="0" lang="en-GB"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21</a:t>
            </a:fld>
            <a:endParaRPr kumimoji="0" lang="en-GB"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8835184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baseline="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5D958377-8945-4A29-AA61-C5A798FE2322}" type="slidenum">
              <a:rPr lang="en-GB" smtClean="0"/>
              <a:t>22</a:t>
            </a:fld>
            <a:endParaRPr lang="en-GB" dirty="0"/>
          </a:p>
        </p:txBody>
      </p:sp>
    </p:spTree>
    <p:extLst>
      <p:ext uri="{BB962C8B-B14F-4D97-AF65-F5344CB8AC3E}">
        <p14:creationId xmlns:p14="http://schemas.microsoft.com/office/powerpoint/2010/main" val="3055952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D958377-8945-4A29-AA61-C5A798FE2322}" type="slidenum">
              <a:rPr lang="en-GB" smtClean="0"/>
              <a:t>23</a:t>
            </a:fld>
            <a:endParaRPr lang="en-GB" dirty="0"/>
          </a:p>
        </p:txBody>
      </p:sp>
    </p:spTree>
    <p:extLst>
      <p:ext uri="{BB962C8B-B14F-4D97-AF65-F5344CB8AC3E}">
        <p14:creationId xmlns:p14="http://schemas.microsoft.com/office/powerpoint/2010/main" val="20217985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52525">
              <a:defRPr sz="2000">
                <a:solidFill>
                  <a:schemeClr val="tx1"/>
                </a:solidFill>
                <a:latin typeface="Arial" charset="0"/>
              </a:defRPr>
            </a:lvl1pPr>
            <a:lvl2pPr marL="759404" indent="-291322" defTabSz="952525">
              <a:defRPr sz="2000">
                <a:solidFill>
                  <a:schemeClr val="tx1"/>
                </a:solidFill>
                <a:latin typeface="Arial" charset="0"/>
              </a:defRPr>
            </a:lvl2pPr>
            <a:lvl3pPr marL="1168564" indent="-232404" defTabSz="952525">
              <a:defRPr sz="2000">
                <a:solidFill>
                  <a:schemeClr val="tx1"/>
                </a:solidFill>
                <a:latin typeface="Arial" charset="0"/>
              </a:defRPr>
            </a:lvl3pPr>
            <a:lvl4pPr marL="1636644" indent="-232404" defTabSz="952525">
              <a:defRPr sz="2000">
                <a:solidFill>
                  <a:schemeClr val="tx1"/>
                </a:solidFill>
                <a:latin typeface="Arial" charset="0"/>
              </a:defRPr>
            </a:lvl4pPr>
            <a:lvl5pPr marL="2104723" indent="-232404" defTabSz="952525">
              <a:defRPr sz="2000">
                <a:solidFill>
                  <a:schemeClr val="tx1"/>
                </a:solidFill>
                <a:latin typeface="Arial" charset="0"/>
              </a:defRPr>
            </a:lvl5pPr>
            <a:lvl6pPr marL="2576076" indent="-232404" defTabSz="952525" eaLnBrk="0" fontAlgn="base" hangingPunct="0">
              <a:lnSpc>
                <a:spcPct val="90000"/>
              </a:lnSpc>
              <a:spcBef>
                <a:spcPct val="20000"/>
              </a:spcBef>
              <a:spcAft>
                <a:spcPct val="25000"/>
              </a:spcAft>
              <a:buFont typeface="Arial" charset="0"/>
              <a:defRPr sz="2000">
                <a:solidFill>
                  <a:schemeClr val="tx1"/>
                </a:solidFill>
                <a:latin typeface="Arial" charset="0"/>
              </a:defRPr>
            </a:lvl6pPr>
            <a:lvl7pPr marL="3047430" indent="-232404" defTabSz="952525" eaLnBrk="0" fontAlgn="base" hangingPunct="0">
              <a:lnSpc>
                <a:spcPct val="90000"/>
              </a:lnSpc>
              <a:spcBef>
                <a:spcPct val="20000"/>
              </a:spcBef>
              <a:spcAft>
                <a:spcPct val="25000"/>
              </a:spcAft>
              <a:buFont typeface="Arial" charset="0"/>
              <a:defRPr sz="2000">
                <a:solidFill>
                  <a:schemeClr val="tx1"/>
                </a:solidFill>
                <a:latin typeface="Arial" charset="0"/>
              </a:defRPr>
            </a:lvl7pPr>
            <a:lvl8pPr marL="3518783" indent="-232404" defTabSz="952525" eaLnBrk="0" fontAlgn="base" hangingPunct="0">
              <a:lnSpc>
                <a:spcPct val="90000"/>
              </a:lnSpc>
              <a:spcBef>
                <a:spcPct val="20000"/>
              </a:spcBef>
              <a:spcAft>
                <a:spcPct val="25000"/>
              </a:spcAft>
              <a:buFont typeface="Arial" charset="0"/>
              <a:defRPr sz="2000">
                <a:solidFill>
                  <a:schemeClr val="tx1"/>
                </a:solidFill>
                <a:latin typeface="Arial" charset="0"/>
              </a:defRPr>
            </a:lvl8pPr>
            <a:lvl9pPr marL="3990135" indent="-232404" defTabSz="952525" eaLnBrk="0" fontAlgn="base" hangingPunct="0">
              <a:lnSpc>
                <a:spcPct val="90000"/>
              </a:lnSpc>
              <a:spcBef>
                <a:spcPct val="20000"/>
              </a:spcBef>
              <a:spcAft>
                <a:spcPct val="25000"/>
              </a:spcAft>
              <a:buFont typeface="Arial" charset="0"/>
              <a:defRPr sz="2000">
                <a:solidFill>
                  <a:schemeClr val="tx1"/>
                </a:solidFill>
                <a:latin typeface="Arial" charset="0"/>
              </a:defRPr>
            </a:lvl9pPr>
          </a:lstStyle>
          <a:p>
            <a:fld id="{9279B9FB-4B3D-496A-9937-C83DA52F8310}" type="slidenum">
              <a:rPr lang="en-US" altLang="en-US" sz="1300"/>
              <a:pPr/>
              <a:t>24</a:t>
            </a:fld>
            <a:endParaRPr lang="en-US" altLang="en-US" sz="1300" dirty="0"/>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xfrm>
            <a:off x="962638" y="4500112"/>
            <a:ext cx="5297790" cy="426652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p>
        </p:txBody>
      </p:sp>
      <p:sp>
        <p:nvSpPr>
          <p:cNvPr id="2" name="Footer Placeholder 1"/>
          <p:cNvSpPr>
            <a:spLocks noGrp="1"/>
          </p:cNvSpPr>
          <p:nvPr>
            <p:ph type="ftr" sz="quarter" idx="10"/>
          </p:nvPr>
        </p:nvSpPr>
        <p:spPr/>
        <p:txBody>
          <a:bodyPr/>
          <a:lstStyle/>
          <a:p>
            <a:pPr>
              <a:defRPr/>
            </a:pPr>
            <a:endParaRPr lang="en-US" dirty="0"/>
          </a:p>
        </p:txBody>
      </p:sp>
    </p:spTree>
    <p:extLst>
      <p:ext uri="{BB962C8B-B14F-4D97-AF65-F5344CB8AC3E}">
        <p14:creationId xmlns:p14="http://schemas.microsoft.com/office/powerpoint/2010/main" val="35751501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D958377-8945-4A29-AA61-C5A798FE2322}" type="slidenum">
              <a:rPr lang="en-GB" smtClean="0"/>
              <a:t>25</a:t>
            </a:fld>
            <a:endParaRPr lang="en-GB" dirty="0"/>
          </a:p>
        </p:txBody>
      </p:sp>
    </p:spTree>
    <p:extLst>
      <p:ext uri="{BB962C8B-B14F-4D97-AF65-F5344CB8AC3E}">
        <p14:creationId xmlns:p14="http://schemas.microsoft.com/office/powerpoint/2010/main" val="169593101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1.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g"/><Relationship Id="rId1" Type="http://schemas.openxmlformats.org/officeDocument/2006/relationships/slideMaster" Target="../slideMasters/slideMaster1.xml"/><Relationship Id="rId5" Type="http://schemas.openxmlformats.org/officeDocument/2006/relationships/image" Target="../media/image1.emf"/><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jpg"/><Relationship Id="rId1" Type="http://schemas.openxmlformats.org/officeDocument/2006/relationships/slideMaster" Target="../slideMasters/slideMaster1.xml"/><Relationship Id="rId5" Type="http://schemas.openxmlformats.org/officeDocument/2006/relationships/image" Target="../media/image1.emf"/><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Holding Slide">
    <p:bg>
      <p:bgPr>
        <a:solidFill>
          <a:schemeClr val="bg1"/>
        </a:solidFill>
        <a:effectLst/>
      </p:bgPr>
    </p:bg>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a:stretch>
            <a:fillRect/>
          </a:stretch>
        </p:blipFill>
        <p:spPr>
          <a:xfrm>
            <a:off x="4932000" y="2453669"/>
            <a:ext cx="6354000" cy="2075589"/>
          </a:xfrm>
          <a:prstGeom prst="rect">
            <a:avLst/>
          </a:prstGeom>
        </p:spPr>
      </p:pic>
      <p:pic>
        <p:nvPicPr>
          <p:cNvPr id="7" name="Picture 6"/>
          <p:cNvPicPr>
            <a:picLocks noChangeAspect="1"/>
          </p:cNvPicPr>
          <p:nvPr userDrawn="1"/>
        </p:nvPicPr>
        <p:blipFill rotWithShape="1">
          <a:blip r:embed="rId3" cstate="print">
            <a:extLst>
              <a:ext uri="{28A0092B-C50C-407E-A947-70E740481C1C}">
                <a14:useLocalDpi xmlns:a14="http://schemas.microsoft.com/office/drawing/2010/main" val="0"/>
              </a:ext>
            </a:extLst>
          </a:blip>
          <a:srcRect l="1655" t="16451"/>
          <a:stretch/>
        </p:blipFill>
        <p:spPr>
          <a:xfrm>
            <a:off x="-4762" y="4"/>
            <a:ext cx="5668148" cy="1509713"/>
          </a:xfrm>
          <a:prstGeom prst="rect">
            <a:avLst/>
          </a:prstGeom>
        </p:spPr>
      </p:pic>
      <p:sp>
        <p:nvSpPr>
          <p:cNvPr id="2" name="TextBox 1"/>
          <p:cNvSpPr txBox="1"/>
          <p:nvPr userDrawn="1"/>
        </p:nvSpPr>
        <p:spPr>
          <a:xfrm>
            <a:off x="4942725" y="5677894"/>
            <a:ext cx="6343275" cy="830997"/>
          </a:xfrm>
          <a:prstGeom prst="rect">
            <a:avLst/>
          </a:prstGeom>
          <a:noFill/>
        </p:spPr>
        <p:txBody>
          <a:bodyPr wrap="square" lIns="0" tIns="0" rIns="0" bIns="0" numCol="1" spcCol="151192" rtlCol="0">
            <a:spAutoFit/>
          </a:bodyPr>
          <a:lstStyle/>
          <a:p>
            <a:pPr marL="0" marR="0" indent="0" algn="l" defTabSz="914354" rtl="0" eaLnBrk="1" fontAlgn="auto" latinLnBrk="0" hangingPunct="1">
              <a:lnSpc>
                <a:spcPct val="100000"/>
              </a:lnSpc>
              <a:spcBef>
                <a:spcPts val="0"/>
              </a:spcBef>
              <a:spcAft>
                <a:spcPts val="0"/>
              </a:spcAft>
              <a:buClrTx/>
              <a:buSzTx/>
              <a:buFontTx/>
              <a:buNone/>
              <a:tabLst/>
              <a:defRPr/>
            </a:pPr>
            <a:r>
              <a:rPr lang="en-US" sz="900" dirty="0">
                <a:solidFill>
                  <a:schemeClr val="tx1"/>
                </a:solidFill>
                <a:latin typeface="Arial" charset="0"/>
                <a:ea typeface="Arial" charset="0"/>
                <a:cs typeface="Arial" charset="0"/>
              </a:rPr>
              <a:t>©2018 Experian Information Solutions, Inc.</a:t>
            </a:r>
            <a:r>
              <a:rPr lang="en-US" sz="900" baseline="0" dirty="0">
                <a:solidFill>
                  <a:schemeClr val="tx1"/>
                </a:solidFill>
                <a:latin typeface="Arial" charset="0"/>
                <a:ea typeface="Arial" charset="0"/>
                <a:cs typeface="Arial" charset="0"/>
              </a:rPr>
              <a:t> </a:t>
            </a:r>
            <a:r>
              <a:rPr lang="en-US" sz="900" dirty="0">
                <a:solidFill>
                  <a:schemeClr val="tx1"/>
                </a:solidFill>
                <a:latin typeface="Arial" charset="0"/>
                <a:ea typeface="Arial" charset="0"/>
                <a:cs typeface="Arial" charset="0"/>
              </a:rPr>
              <a:t>All rights reserved. Experian and the Experian marks used herein are trademarks or registered trademarks of</a:t>
            </a:r>
            <a:r>
              <a:rPr lang="en-US" sz="900" baseline="0" dirty="0">
                <a:solidFill>
                  <a:schemeClr val="tx1"/>
                </a:solidFill>
                <a:latin typeface="Arial" charset="0"/>
                <a:ea typeface="Arial" charset="0"/>
                <a:cs typeface="Arial" charset="0"/>
              </a:rPr>
              <a:t> </a:t>
            </a:r>
            <a:r>
              <a:rPr lang="en-US" sz="900" dirty="0">
                <a:solidFill>
                  <a:schemeClr val="tx1"/>
                </a:solidFill>
                <a:latin typeface="Arial" charset="0"/>
                <a:ea typeface="Arial" charset="0"/>
                <a:cs typeface="Arial" charset="0"/>
              </a:rPr>
              <a:t>Experian Information Solutions, Inc. Other product and company names mentioned herein are the trademarks of their respective owners. No part of this copyrighted work may be reproduced, modified, or distributed in any form or manner without the prior written permission of Experian. </a:t>
            </a:r>
            <a:br>
              <a:rPr lang="en-US" sz="900" dirty="0">
                <a:solidFill>
                  <a:schemeClr val="tx1"/>
                </a:solidFill>
                <a:latin typeface="Arial" charset="0"/>
                <a:ea typeface="Arial" charset="0"/>
                <a:cs typeface="Arial" charset="0"/>
              </a:rPr>
            </a:br>
            <a:r>
              <a:rPr lang="en-US" sz="900" b="1" dirty="0">
                <a:solidFill>
                  <a:schemeClr val="tx1"/>
                </a:solidFill>
                <a:latin typeface="Arial" charset="0"/>
                <a:ea typeface="Arial" charset="0"/>
                <a:cs typeface="Arial" charset="0"/>
              </a:rPr>
              <a:t>Experian </a:t>
            </a:r>
            <a:r>
              <a:rPr lang="en-US" sz="900" b="0" dirty="0">
                <a:solidFill>
                  <a:schemeClr val="tx1"/>
                </a:solidFill>
                <a:latin typeface="Arial" charset="0"/>
                <a:ea typeface="Arial" charset="0"/>
                <a:cs typeface="Arial" charset="0"/>
              </a:rPr>
              <a:t>[</a:t>
            </a:r>
            <a:r>
              <a:rPr lang="en-US" sz="900" b="0" baseline="0" dirty="0">
                <a:solidFill>
                  <a:schemeClr val="tx1"/>
                </a:solidFill>
                <a:latin typeface="Arial" charset="0"/>
                <a:ea typeface="Arial" charset="0"/>
                <a:cs typeface="Arial" charset="0"/>
              </a:rPr>
              <a:t>Confidential]</a:t>
            </a:r>
            <a:endParaRPr lang="en-US" sz="900" b="0" dirty="0">
              <a:solidFill>
                <a:schemeClr val="tx1"/>
              </a:solidFill>
              <a:latin typeface="Arial" charset="0"/>
              <a:ea typeface="Arial" charset="0"/>
              <a:cs typeface="Arial" charset="0"/>
            </a:endParaRPr>
          </a:p>
          <a:p>
            <a:endParaRPr lang="en-US" sz="900" dirty="0">
              <a:latin typeface="Arial" charset="0"/>
              <a:ea typeface="Arial" charset="0"/>
              <a:cs typeface="Arial" charset="0"/>
            </a:endParaRPr>
          </a:p>
        </p:txBody>
      </p:sp>
    </p:spTree>
    <p:extLst>
      <p:ext uri="{BB962C8B-B14F-4D97-AF65-F5344CB8AC3E}">
        <p14:creationId xmlns:p14="http://schemas.microsoft.com/office/powerpoint/2010/main" val="23078605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Title, Text">
    <p:spTree>
      <p:nvGrpSpPr>
        <p:cNvPr id="1" name=""/>
        <p:cNvGrpSpPr/>
        <p:nvPr/>
      </p:nvGrpSpPr>
      <p:grpSpPr>
        <a:xfrm>
          <a:off x="0" y="0"/>
          <a:ext cx="0" cy="0"/>
          <a:chOff x="0" y="0"/>
          <a:chExt cx="0" cy="0"/>
        </a:xfrm>
      </p:grpSpPr>
      <p:sp>
        <p:nvSpPr>
          <p:cNvPr id="3" name="Content Placeholder 2"/>
          <p:cNvSpPr>
            <a:spLocks noGrp="1"/>
          </p:cNvSpPr>
          <p:nvPr>
            <p:ph idx="1"/>
          </p:nvPr>
        </p:nvSpPr>
        <p:spPr>
          <a:xfrm>
            <a:off x="6175065" y="2022475"/>
            <a:ext cx="5570851" cy="3600000"/>
          </a:xfrm>
        </p:spPr>
        <p:txBody>
          <a:bodyPr/>
          <a:lstStyle>
            <a:lvl1pPr>
              <a:defRPr b="1"/>
            </a:lvl1pPr>
            <a:lvl2pPr>
              <a:defRPr b="0"/>
            </a:lvl2pPr>
            <a:lvl3pPr>
              <a:defRPr b="0"/>
            </a:lvl3pPr>
            <a:lvl4pPr>
              <a:defRPr b="0"/>
            </a:lvl4pPr>
            <a:lvl5pPr>
              <a:defRPr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Title 1"/>
          <p:cNvSpPr>
            <a:spLocks noGrp="1"/>
          </p:cNvSpPr>
          <p:nvPr>
            <p:ph type="title"/>
          </p:nvPr>
        </p:nvSpPr>
        <p:spPr>
          <a:xfrm>
            <a:off x="6175061" y="528036"/>
            <a:ext cx="5570851" cy="1007679"/>
          </a:xfrm>
        </p:spPr>
        <p:txBody>
          <a:bodyPr/>
          <a:lstStyle/>
          <a:p>
            <a:r>
              <a:rPr lang="en-US"/>
              <a:t>Click to edit Master title style</a:t>
            </a:r>
            <a:endParaRPr lang="en-GB" dirty="0"/>
          </a:p>
        </p:txBody>
      </p:sp>
      <p:sp>
        <p:nvSpPr>
          <p:cNvPr id="7" name="Picture Placeholder 9"/>
          <p:cNvSpPr>
            <a:spLocks noGrp="1"/>
          </p:cNvSpPr>
          <p:nvPr>
            <p:ph type="pic" sz="quarter" idx="13"/>
          </p:nvPr>
        </p:nvSpPr>
        <p:spPr>
          <a:xfrm>
            <a:off x="-12879" y="-5072"/>
            <a:ext cx="5758165" cy="5750091"/>
          </a:xfrm>
          <a:custGeom>
            <a:avLst/>
            <a:gdLst>
              <a:gd name="connsiteX0" fmla="*/ 0 w 5749052"/>
              <a:gd name="connsiteY0" fmla="*/ 2044535 h 5749051"/>
              <a:gd name="connsiteX1" fmla="*/ 2044535 w 5749052"/>
              <a:gd name="connsiteY1" fmla="*/ 0 h 5749051"/>
              <a:gd name="connsiteX2" fmla="*/ 3704517 w 5749052"/>
              <a:gd name="connsiteY2" fmla="*/ 0 h 5749051"/>
              <a:gd name="connsiteX3" fmla="*/ 5749052 w 5749052"/>
              <a:gd name="connsiteY3" fmla="*/ 2044535 h 5749051"/>
              <a:gd name="connsiteX4" fmla="*/ 5749052 w 5749052"/>
              <a:gd name="connsiteY4" fmla="*/ 3704516 h 5749051"/>
              <a:gd name="connsiteX5" fmla="*/ 3704517 w 5749052"/>
              <a:gd name="connsiteY5" fmla="*/ 5749051 h 5749051"/>
              <a:gd name="connsiteX6" fmla="*/ 2044535 w 5749052"/>
              <a:gd name="connsiteY6" fmla="*/ 5749051 h 5749051"/>
              <a:gd name="connsiteX7" fmla="*/ 0 w 5749052"/>
              <a:gd name="connsiteY7" fmla="*/ 3704516 h 5749051"/>
              <a:gd name="connsiteX8" fmla="*/ 0 w 5749052"/>
              <a:gd name="connsiteY8"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235331 w 5984383"/>
              <a:gd name="connsiteY0" fmla="*/ 2044535 h 5749051"/>
              <a:gd name="connsiteX1" fmla="*/ 0 w 5984383"/>
              <a:gd name="connsiteY1" fmla="*/ 17953 h 5749051"/>
              <a:gd name="connsiteX2" fmla="*/ 2279866 w 5984383"/>
              <a:gd name="connsiteY2" fmla="*/ 0 h 5749051"/>
              <a:gd name="connsiteX3" fmla="*/ 3939848 w 5984383"/>
              <a:gd name="connsiteY3" fmla="*/ 0 h 5749051"/>
              <a:gd name="connsiteX4" fmla="*/ 5984383 w 5984383"/>
              <a:gd name="connsiteY4" fmla="*/ 2044535 h 5749051"/>
              <a:gd name="connsiteX5" fmla="*/ 5984383 w 5984383"/>
              <a:gd name="connsiteY5" fmla="*/ 3704516 h 5749051"/>
              <a:gd name="connsiteX6" fmla="*/ 3939848 w 5984383"/>
              <a:gd name="connsiteY6" fmla="*/ 5749051 h 5749051"/>
              <a:gd name="connsiteX7" fmla="*/ 2279866 w 5984383"/>
              <a:gd name="connsiteY7" fmla="*/ 5749051 h 5749051"/>
              <a:gd name="connsiteX8" fmla="*/ 235331 w 5984383"/>
              <a:gd name="connsiteY8" fmla="*/ 3704516 h 5749051"/>
              <a:gd name="connsiteX9" fmla="*/ 235331 w 5984383"/>
              <a:gd name="connsiteY9"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753402 w 5753402"/>
              <a:gd name="connsiteY4" fmla="*/ 2044535 h 5749051"/>
              <a:gd name="connsiteX5" fmla="*/ 5753402 w 5753402"/>
              <a:gd name="connsiteY5" fmla="*/ 3704516 h 5749051"/>
              <a:gd name="connsiteX6" fmla="*/ 3708867 w 5753402"/>
              <a:gd name="connsiteY6" fmla="*/ 5749051 h 5749051"/>
              <a:gd name="connsiteX7" fmla="*/ 2048885 w 5753402"/>
              <a:gd name="connsiteY7" fmla="*/ 5749051 h 5749051"/>
              <a:gd name="connsiteX8" fmla="*/ 4350 w 5753402"/>
              <a:gd name="connsiteY8" fmla="*/ 3704516 h 5749051"/>
              <a:gd name="connsiteX9" fmla="*/ 4350 w 5753402"/>
              <a:gd name="connsiteY9"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5783"/>
              <a:gd name="connsiteY0" fmla="*/ 2044535 h 5749051"/>
              <a:gd name="connsiteX1" fmla="*/ 0 w 5755783"/>
              <a:gd name="connsiteY1" fmla="*/ 1284 h 5749051"/>
              <a:gd name="connsiteX2" fmla="*/ 2048885 w 5755783"/>
              <a:gd name="connsiteY2" fmla="*/ 0 h 5749051"/>
              <a:gd name="connsiteX3" fmla="*/ 3708867 w 5755783"/>
              <a:gd name="connsiteY3" fmla="*/ 0 h 5749051"/>
              <a:gd name="connsiteX4" fmla="*/ 5755783 w 5755783"/>
              <a:gd name="connsiteY4" fmla="*/ 7455 h 5749051"/>
              <a:gd name="connsiteX5" fmla="*/ 5753402 w 5755783"/>
              <a:gd name="connsiteY5" fmla="*/ 2044535 h 5749051"/>
              <a:gd name="connsiteX6" fmla="*/ 5753402 w 5755783"/>
              <a:gd name="connsiteY6" fmla="*/ 3704516 h 5749051"/>
              <a:gd name="connsiteX7" fmla="*/ 3708867 w 5755783"/>
              <a:gd name="connsiteY7" fmla="*/ 5749051 h 5749051"/>
              <a:gd name="connsiteX8" fmla="*/ 2048885 w 5755783"/>
              <a:gd name="connsiteY8" fmla="*/ 5749051 h 5749051"/>
              <a:gd name="connsiteX9" fmla="*/ 4350 w 5755783"/>
              <a:gd name="connsiteY9" fmla="*/ 3704516 h 5749051"/>
              <a:gd name="connsiteX10" fmla="*/ 4350 w 5755783"/>
              <a:gd name="connsiteY10"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4350 w 5758165"/>
              <a:gd name="connsiteY9" fmla="*/ 3704516 h 5749051"/>
              <a:gd name="connsiteX10" fmla="*/ 4350 w 5758165"/>
              <a:gd name="connsiteY10"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656823 w 5758165"/>
              <a:gd name="connsiteY9" fmla="*/ 5195260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656823 w 5758165"/>
              <a:gd name="connsiteY9" fmla="*/ 5195260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656823 w 5758165"/>
              <a:gd name="connsiteY9" fmla="*/ 5195260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656823 w 5758165"/>
              <a:gd name="connsiteY9" fmla="*/ 5195260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4361 w 5758165"/>
              <a:gd name="connsiteY9" fmla="*/ 5738185 h 5749051"/>
              <a:gd name="connsiteX10" fmla="*/ 4350 w 5758165"/>
              <a:gd name="connsiteY10" fmla="*/ 3704516 h 5749051"/>
              <a:gd name="connsiteX11" fmla="*/ 4350 w 5758165"/>
              <a:gd name="connsiteY11" fmla="*/ 2044535 h 5749051"/>
              <a:gd name="connsiteX0" fmla="*/ 4350 w 5758165"/>
              <a:gd name="connsiteY0" fmla="*/ 2044535 h 5750091"/>
              <a:gd name="connsiteX1" fmla="*/ 0 w 5758165"/>
              <a:gd name="connsiteY1" fmla="*/ 1284 h 5750091"/>
              <a:gd name="connsiteX2" fmla="*/ 2048885 w 5758165"/>
              <a:gd name="connsiteY2" fmla="*/ 0 h 5750091"/>
              <a:gd name="connsiteX3" fmla="*/ 3708867 w 5758165"/>
              <a:gd name="connsiteY3" fmla="*/ 0 h 5750091"/>
              <a:gd name="connsiteX4" fmla="*/ 5758165 w 5758165"/>
              <a:gd name="connsiteY4" fmla="*/ 311 h 5750091"/>
              <a:gd name="connsiteX5" fmla="*/ 5753402 w 5758165"/>
              <a:gd name="connsiteY5" fmla="*/ 2044535 h 5750091"/>
              <a:gd name="connsiteX6" fmla="*/ 5753402 w 5758165"/>
              <a:gd name="connsiteY6" fmla="*/ 3704516 h 5750091"/>
              <a:gd name="connsiteX7" fmla="*/ 3708867 w 5758165"/>
              <a:gd name="connsiteY7" fmla="*/ 5749051 h 5750091"/>
              <a:gd name="connsiteX8" fmla="*/ 2048885 w 5758165"/>
              <a:gd name="connsiteY8" fmla="*/ 5749051 h 5750091"/>
              <a:gd name="connsiteX9" fmla="*/ 6743 w 5758165"/>
              <a:gd name="connsiteY9" fmla="*/ 5750091 h 5750091"/>
              <a:gd name="connsiteX10" fmla="*/ 4350 w 5758165"/>
              <a:gd name="connsiteY10" fmla="*/ 3704516 h 5750091"/>
              <a:gd name="connsiteX11" fmla="*/ 4350 w 5758165"/>
              <a:gd name="connsiteY11" fmla="*/ 2044535 h 5750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58165" h="5750091">
                <a:moveTo>
                  <a:pt x="4350" y="2044535"/>
                </a:moveTo>
                <a:lnTo>
                  <a:pt x="0" y="1284"/>
                </a:lnTo>
                <a:lnTo>
                  <a:pt x="2048885" y="0"/>
                </a:lnTo>
                <a:lnTo>
                  <a:pt x="3708867" y="0"/>
                </a:lnTo>
                <a:lnTo>
                  <a:pt x="5758165" y="311"/>
                </a:lnTo>
                <a:cubicBezTo>
                  <a:pt x="5757371" y="679338"/>
                  <a:pt x="5754196" y="1365508"/>
                  <a:pt x="5753402" y="2044535"/>
                </a:cubicBezTo>
                <a:lnTo>
                  <a:pt x="5753402" y="3704516"/>
                </a:lnTo>
                <a:cubicBezTo>
                  <a:pt x="5753402" y="4833682"/>
                  <a:pt x="4838033" y="5749051"/>
                  <a:pt x="3708867" y="5749051"/>
                </a:cubicBezTo>
                <a:lnTo>
                  <a:pt x="2048885" y="5749051"/>
                </a:lnTo>
                <a:lnTo>
                  <a:pt x="6743" y="5750091"/>
                </a:lnTo>
                <a:cubicBezTo>
                  <a:pt x="6739" y="5072201"/>
                  <a:pt x="4354" y="4382406"/>
                  <a:pt x="4350" y="3704516"/>
                </a:cubicBezTo>
                <a:lnTo>
                  <a:pt x="4350" y="2044535"/>
                </a:lnTo>
                <a:close/>
              </a:path>
            </a:pathLst>
          </a:custGeom>
        </p:spPr>
        <p:txBody>
          <a:bodyPr/>
          <a:lstStyle/>
          <a:p>
            <a:r>
              <a:rPr lang="en-US" dirty="0"/>
              <a:t>Drag picture to placeholder or click icon to add</a:t>
            </a:r>
            <a:endParaRPr lang="en-GB" dirty="0"/>
          </a:p>
        </p:txBody>
      </p:sp>
    </p:spTree>
    <p:extLst>
      <p:ext uri="{BB962C8B-B14F-4D97-AF65-F5344CB8AC3E}">
        <p14:creationId xmlns:p14="http://schemas.microsoft.com/office/powerpoint/2010/main" val="23667905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Quote and Image">
    <p:spTree>
      <p:nvGrpSpPr>
        <p:cNvPr id="1" name=""/>
        <p:cNvGrpSpPr/>
        <p:nvPr/>
      </p:nvGrpSpPr>
      <p:grpSpPr>
        <a:xfrm>
          <a:off x="0" y="0"/>
          <a:ext cx="0" cy="0"/>
          <a:chOff x="0" y="0"/>
          <a:chExt cx="0" cy="0"/>
        </a:xfrm>
      </p:grpSpPr>
      <p:sp>
        <p:nvSpPr>
          <p:cNvPr id="3" name="Content Placeholder 2"/>
          <p:cNvSpPr>
            <a:spLocks noGrp="1"/>
          </p:cNvSpPr>
          <p:nvPr>
            <p:ph idx="1"/>
          </p:nvPr>
        </p:nvSpPr>
        <p:spPr>
          <a:xfrm>
            <a:off x="360522" y="566741"/>
            <a:ext cx="5087537" cy="4564061"/>
          </a:xfrm>
        </p:spPr>
        <p:txBody>
          <a:bodyPr anchor="ctr" anchorCtr="0"/>
          <a:lstStyle>
            <a:lvl1pPr marL="128582" indent="-128582">
              <a:lnSpc>
                <a:spcPct val="95000"/>
              </a:lnSpc>
              <a:spcBef>
                <a:spcPts val="0"/>
              </a:spcBef>
              <a:defRPr sz="2300">
                <a:solidFill>
                  <a:schemeClr val="accent1"/>
                </a:solidFill>
              </a:defRPr>
            </a:lvl1pPr>
            <a:lvl2pPr marL="128582" indent="-128582">
              <a:lnSpc>
                <a:spcPct val="95000"/>
              </a:lnSpc>
              <a:spcBef>
                <a:spcPts val="0"/>
              </a:spcBef>
              <a:buNone/>
              <a:defRPr sz="2300" b="0">
                <a:solidFill>
                  <a:schemeClr val="accent1"/>
                </a:solidFill>
              </a:defRPr>
            </a:lvl2pPr>
            <a:lvl3pPr marL="128582" indent="-128582">
              <a:lnSpc>
                <a:spcPct val="95000"/>
              </a:lnSpc>
              <a:spcBef>
                <a:spcPts val="0"/>
              </a:spcBef>
              <a:buNone/>
              <a:defRPr sz="2300" b="0">
                <a:solidFill>
                  <a:schemeClr val="accent1"/>
                </a:solidFill>
              </a:defRPr>
            </a:lvl3pPr>
            <a:lvl4pPr marL="128582" indent="-128582">
              <a:lnSpc>
                <a:spcPct val="95000"/>
              </a:lnSpc>
              <a:spcBef>
                <a:spcPts val="0"/>
              </a:spcBef>
              <a:buNone/>
              <a:defRPr sz="2300" b="0">
                <a:solidFill>
                  <a:schemeClr val="accent1"/>
                </a:solidFill>
              </a:defRPr>
            </a:lvl4pPr>
            <a:lvl5pPr marL="128582" indent="-128582">
              <a:lnSpc>
                <a:spcPct val="95000"/>
              </a:lnSpc>
              <a:spcBef>
                <a:spcPts val="0"/>
              </a:spcBef>
              <a:buNone/>
              <a:defRPr sz="2300" b="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Picture Placeholder 9"/>
          <p:cNvSpPr>
            <a:spLocks noGrp="1"/>
          </p:cNvSpPr>
          <p:nvPr>
            <p:ph type="pic" sz="quarter" idx="14"/>
          </p:nvPr>
        </p:nvSpPr>
        <p:spPr>
          <a:xfrm>
            <a:off x="6446716" y="-5071"/>
            <a:ext cx="5758165" cy="5755223"/>
          </a:xfrm>
          <a:custGeom>
            <a:avLst/>
            <a:gdLst>
              <a:gd name="connsiteX0" fmla="*/ 0 w 5749052"/>
              <a:gd name="connsiteY0" fmla="*/ 2044535 h 5749051"/>
              <a:gd name="connsiteX1" fmla="*/ 2044535 w 5749052"/>
              <a:gd name="connsiteY1" fmla="*/ 0 h 5749051"/>
              <a:gd name="connsiteX2" fmla="*/ 3704517 w 5749052"/>
              <a:gd name="connsiteY2" fmla="*/ 0 h 5749051"/>
              <a:gd name="connsiteX3" fmla="*/ 5749052 w 5749052"/>
              <a:gd name="connsiteY3" fmla="*/ 2044535 h 5749051"/>
              <a:gd name="connsiteX4" fmla="*/ 5749052 w 5749052"/>
              <a:gd name="connsiteY4" fmla="*/ 3704516 h 5749051"/>
              <a:gd name="connsiteX5" fmla="*/ 3704517 w 5749052"/>
              <a:gd name="connsiteY5" fmla="*/ 5749051 h 5749051"/>
              <a:gd name="connsiteX6" fmla="*/ 2044535 w 5749052"/>
              <a:gd name="connsiteY6" fmla="*/ 5749051 h 5749051"/>
              <a:gd name="connsiteX7" fmla="*/ 0 w 5749052"/>
              <a:gd name="connsiteY7" fmla="*/ 3704516 h 5749051"/>
              <a:gd name="connsiteX8" fmla="*/ 0 w 5749052"/>
              <a:gd name="connsiteY8"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235331 w 5984383"/>
              <a:gd name="connsiteY0" fmla="*/ 2044535 h 5749051"/>
              <a:gd name="connsiteX1" fmla="*/ 0 w 5984383"/>
              <a:gd name="connsiteY1" fmla="*/ 17953 h 5749051"/>
              <a:gd name="connsiteX2" fmla="*/ 2279866 w 5984383"/>
              <a:gd name="connsiteY2" fmla="*/ 0 h 5749051"/>
              <a:gd name="connsiteX3" fmla="*/ 3939848 w 5984383"/>
              <a:gd name="connsiteY3" fmla="*/ 0 h 5749051"/>
              <a:gd name="connsiteX4" fmla="*/ 5984383 w 5984383"/>
              <a:gd name="connsiteY4" fmla="*/ 2044535 h 5749051"/>
              <a:gd name="connsiteX5" fmla="*/ 5984383 w 5984383"/>
              <a:gd name="connsiteY5" fmla="*/ 3704516 h 5749051"/>
              <a:gd name="connsiteX6" fmla="*/ 3939848 w 5984383"/>
              <a:gd name="connsiteY6" fmla="*/ 5749051 h 5749051"/>
              <a:gd name="connsiteX7" fmla="*/ 2279866 w 5984383"/>
              <a:gd name="connsiteY7" fmla="*/ 5749051 h 5749051"/>
              <a:gd name="connsiteX8" fmla="*/ 235331 w 5984383"/>
              <a:gd name="connsiteY8" fmla="*/ 3704516 h 5749051"/>
              <a:gd name="connsiteX9" fmla="*/ 235331 w 5984383"/>
              <a:gd name="connsiteY9"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753402 w 5753402"/>
              <a:gd name="connsiteY4" fmla="*/ 2044535 h 5749051"/>
              <a:gd name="connsiteX5" fmla="*/ 5753402 w 5753402"/>
              <a:gd name="connsiteY5" fmla="*/ 3704516 h 5749051"/>
              <a:gd name="connsiteX6" fmla="*/ 3708867 w 5753402"/>
              <a:gd name="connsiteY6" fmla="*/ 5749051 h 5749051"/>
              <a:gd name="connsiteX7" fmla="*/ 2048885 w 5753402"/>
              <a:gd name="connsiteY7" fmla="*/ 5749051 h 5749051"/>
              <a:gd name="connsiteX8" fmla="*/ 4350 w 5753402"/>
              <a:gd name="connsiteY8" fmla="*/ 3704516 h 5749051"/>
              <a:gd name="connsiteX9" fmla="*/ 4350 w 5753402"/>
              <a:gd name="connsiteY9"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5783"/>
              <a:gd name="connsiteY0" fmla="*/ 2044535 h 5749051"/>
              <a:gd name="connsiteX1" fmla="*/ 0 w 5755783"/>
              <a:gd name="connsiteY1" fmla="*/ 1284 h 5749051"/>
              <a:gd name="connsiteX2" fmla="*/ 2048885 w 5755783"/>
              <a:gd name="connsiteY2" fmla="*/ 0 h 5749051"/>
              <a:gd name="connsiteX3" fmla="*/ 3708867 w 5755783"/>
              <a:gd name="connsiteY3" fmla="*/ 0 h 5749051"/>
              <a:gd name="connsiteX4" fmla="*/ 5755783 w 5755783"/>
              <a:gd name="connsiteY4" fmla="*/ 7455 h 5749051"/>
              <a:gd name="connsiteX5" fmla="*/ 5753402 w 5755783"/>
              <a:gd name="connsiteY5" fmla="*/ 2044535 h 5749051"/>
              <a:gd name="connsiteX6" fmla="*/ 5753402 w 5755783"/>
              <a:gd name="connsiteY6" fmla="*/ 3704516 h 5749051"/>
              <a:gd name="connsiteX7" fmla="*/ 3708867 w 5755783"/>
              <a:gd name="connsiteY7" fmla="*/ 5749051 h 5749051"/>
              <a:gd name="connsiteX8" fmla="*/ 2048885 w 5755783"/>
              <a:gd name="connsiteY8" fmla="*/ 5749051 h 5749051"/>
              <a:gd name="connsiteX9" fmla="*/ 4350 w 5755783"/>
              <a:gd name="connsiteY9" fmla="*/ 3704516 h 5749051"/>
              <a:gd name="connsiteX10" fmla="*/ 4350 w 5755783"/>
              <a:gd name="connsiteY10"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4350 w 5758165"/>
              <a:gd name="connsiteY9" fmla="*/ 3704516 h 5749051"/>
              <a:gd name="connsiteX10" fmla="*/ 4350 w 5758165"/>
              <a:gd name="connsiteY10"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5152488 w 5758165"/>
              <a:gd name="connsiteY7" fmla="*/ 5156623 h 5749051"/>
              <a:gd name="connsiteX8" fmla="*/ 3708867 w 5758165"/>
              <a:gd name="connsiteY8" fmla="*/ 5749051 h 5749051"/>
              <a:gd name="connsiteX9" fmla="*/ 2048885 w 5758165"/>
              <a:gd name="connsiteY9" fmla="*/ 5749051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5152488 w 5758165"/>
              <a:gd name="connsiteY7" fmla="*/ 5156623 h 5749051"/>
              <a:gd name="connsiteX8" fmla="*/ 3708867 w 5758165"/>
              <a:gd name="connsiteY8" fmla="*/ 5749051 h 5749051"/>
              <a:gd name="connsiteX9" fmla="*/ 2048885 w 5758165"/>
              <a:gd name="connsiteY9" fmla="*/ 5749051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5152488 w 5758165"/>
              <a:gd name="connsiteY7" fmla="*/ 5156623 h 5749051"/>
              <a:gd name="connsiteX8" fmla="*/ 3708867 w 5758165"/>
              <a:gd name="connsiteY8" fmla="*/ 5749051 h 5749051"/>
              <a:gd name="connsiteX9" fmla="*/ 2048885 w 5758165"/>
              <a:gd name="connsiteY9" fmla="*/ 5749051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5152488 w 5758165"/>
              <a:gd name="connsiteY7" fmla="*/ 5156623 h 5749051"/>
              <a:gd name="connsiteX8" fmla="*/ 3708867 w 5758165"/>
              <a:gd name="connsiteY8" fmla="*/ 5749051 h 5749051"/>
              <a:gd name="connsiteX9" fmla="*/ 2048885 w 5758165"/>
              <a:gd name="connsiteY9" fmla="*/ 5749051 h 5749051"/>
              <a:gd name="connsiteX10" fmla="*/ 4350 w 5758165"/>
              <a:gd name="connsiteY10" fmla="*/ 3704516 h 5749051"/>
              <a:gd name="connsiteX11" fmla="*/ 4350 w 5758165"/>
              <a:gd name="connsiteY11" fmla="*/ 2044535 h 5749051"/>
              <a:gd name="connsiteX0" fmla="*/ 4350 w 5770674"/>
              <a:gd name="connsiteY0" fmla="*/ 2044535 h 5749051"/>
              <a:gd name="connsiteX1" fmla="*/ 0 w 5770674"/>
              <a:gd name="connsiteY1" fmla="*/ 1284 h 5749051"/>
              <a:gd name="connsiteX2" fmla="*/ 2048885 w 5770674"/>
              <a:gd name="connsiteY2" fmla="*/ 0 h 5749051"/>
              <a:gd name="connsiteX3" fmla="*/ 3708867 w 5770674"/>
              <a:gd name="connsiteY3" fmla="*/ 0 h 5749051"/>
              <a:gd name="connsiteX4" fmla="*/ 5758165 w 5770674"/>
              <a:gd name="connsiteY4" fmla="*/ 311 h 5749051"/>
              <a:gd name="connsiteX5" fmla="*/ 5753402 w 5770674"/>
              <a:gd name="connsiteY5" fmla="*/ 2044535 h 5749051"/>
              <a:gd name="connsiteX6" fmla="*/ 5753402 w 5770674"/>
              <a:gd name="connsiteY6" fmla="*/ 3704516 h 5749051"/>
              <a:gd name="connsiteX7" fmla="*/ 5770674 w 5770674"/>
              <a:gd name="connsiteY7" fmla="*/ 5736172 h 5749051"/>
              <a:gd name="connsiteX8" fmla="*/ 3708867 w 5770674"/>
              <a:gd name="connsiteY8" fmla="*/ 5749051 h 5749051"/>
              <a:gd name="connsiteX9" fmla="*/ 2048885 w 5770674"/>
              <a:gd name="connsiteY9" fmla="*/ 5749051 h 5749051"/>
              <a:gd name="connsiteX10" fmla="*/ 4350 w 5770674"/>
              <a:gd name="connsiteY10" fmla="*/ 3704516 h 5749051"/>
              <a:gd name="connsiteX11" fmla="*/ 4350 w 5770674"/>
              <a:gd name="connsiteY11" fmla="*/ 2044535 h 5749051"/>
              <a:gd name="connsiteX0" fmla="*/ 4350 w 5758165"/>
              <a:gd name="connsiteY0" fmla="*/ 2044535 h 5755222"/>
              <a:gd name="connsiteX1" fmla="*/ 0 w 5758165"/>
              <a:gd name="connsiteY1" fmla="*/ 1284 h 5755222"/>
              <a:gd name="connsiteX2" fmla="*/ 2048885 w 5758165"/>
              <a:gd name="connsiteY2" fmla="*/ 0 h 5755222"/>
              <a:gd name="connsiteX3" fmla="*/ 3708867 w 5758165"/>
              <a:gd name="connsiteY3" fmla="*/ 0 h 5755222"/>
              <a:gd name="connsiteX4" fmla="*/ 5758165 w 5758165"/>
              <a:gd name="connsiteY4" fmla="*/ 311 h 5755222"/>
              <a:gd name="connsiteX5" fmla="*/ 5753402 w 5758165"/>
              <a:gd name="connsiteY5" fmla="*/ 2044535 h 5755222"/>
              <a:gd name="connsiteX6" fmla="*/ 5753402 w 5758165"/>
              <a:gd name="connsiteY6" fmla="*/ 3704516 h 5755222"/>
              <a:gd name="connsiteX7" fmla="*/ 5754005 w 5758165"/>
              <a:gd name="connsiteY7" fmla="*/ 5755222 h 5755222"/>
              <a:gd name="connsiteX8" fmla="*/ 3708867 w 5758165"/>
              <a:gd name="connsiteY8" fmla="*/ 5749051 h 5755222"/>
              <a:gd name="connsiteX9" fmla="*/ 2048885 w 5758165"/>
              <a:gd name="connsiteY9" fmla="*/ 5749051 h 5755222"/>
              <a:gd name="connsiteX10" fmla="*/ 4350 w 5758165"/>
              <a:gd name="connsiteY10" fmla="*/ 3704516 h 5755222"/>
              <a:gd name="connsiteX11" fmla="*/ 4350 w 5758165"/>
              <a:gd name="connsiteY11" fmla="*/ 2044535 h 5755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58165" h="5755222">
                <a:moveTo>
                  <a:pt x="4350" y="2044535"/>
                </a:moveTo>
                <a:lnTo>
                  <a:pt x="0" y="1284"/>
                </a:lnTo>
                <a:lnTo>
                  <a:pt x="2048885" y="0"/>
                </a:lnTo>
                <a:lnTo>
                  <a:pt x="3708867" y="0"/>
                </a:lnTo>
                <a:lnTo>
                  <a:pt x="5758165" y="311"/>
                </a:lnTo>
                <a:cubicBezTo>
                  <a:pt x="5757371" y="679338"/>
                  <a:pt x="5754196" y="1365508"/>
                  <a:pt x="5753402" y="2044535"/>
                </a:cubicBezTo>
                <a:lnTo>
                  <a:pt x="5753402" y="3704516"/>
                </a:lnTo>
                <a:lnTo>
                  <a:pt x="5754005" y="5755222"/>
                </a:lnTo>
                <a:lnTo>
                  <a:pt x="3708867" y="5749051"/>
                </a:lnTo>
                <a:lnTo>
                  <a:pt x="2048885" y="5749051"/>
                </a:lnTo>
                <a:cubicBezTo>
                  <a:pt x="919719" y="5749051"/>
                  <a:pt x="4350" y="4833682"/>
                  <a:pt x="4350" y="3704516"/>
                </a:cubicBezTo>
                <a:lnTo>
                  <a:pt x="4350" y="2044535"/>
                </a:lnTo>
                <a:close/>
              </a:path>
            </a:pathLst>
          </a:custGeom>
        </p:spPr>
        <p:txBody>
          <a:bodyPr/>
          <a:lstStyle/>
          <a:p>
            <a:r>
              <a:rPr lang="en-US" dirty="0"/>
              <a:t>Drag picture to placeholder or click icon to add</a:t>
            </a:r>
            <a:endParaRPr lang="en-GB" dirty="0"/>
          </a:p>
        </p:txBody>
      </p:sp>
    </p:spTree>
    <p:extLst>
      <p:ext uri="{BB962C8B-B14F-4D97-AF65-F5344CB8AC3E}">
        <p14:creationId xmlns:p14="http://schemas.microsoft.com/office/powerpoint/2010/main" val="8901788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 and Quote">
    <p:spTree>
      <p:nvGrpSpPr>
        <p:cNvPr id="1" name=""/>
        <p:cNvGrpSpPr/>
        <p:nvPr/>
      </p:nvGrpSpPr>
      <p:grpSpPr>
        <a:xfrm>
          <a:off x="0" y="0"/>
          <a:ext cx="0" cy="0"/>
          <a:chOff x="0" y="0"/>
          <a:chExt cx="0" cy="0"/>
        </a:xfrm>
      </p:grpSpPr>
      <p:sp>
        <p:nvSpPr>
          <p:cNvPr id="3" name="Content Placeholder 2"/>
          <p:cNvSpPr>
            <a:spLocks noGrp="1"/>
          </p:cNvSpPr>
          <p:nvPr>
            <p:ph idx="1"/>
          </p:nvPr>
        </p:nvSpPr>
        <p:spPr>
          <a:xfrm>
            <a:off x="6658381" y="566741"/>
            <a:ext cx="5087537" cy="4564061"/>
          </a:xfrm>
        </p:spPr>
        <p:txBody>
          <a:bodyPr anchor="ctr" anchorCtr="0"/>
          <a:lstStyle>
            <a:lvl1pPr marL="128582" indent="-128582">
              <a:lnSpc>
                <a:spcPct val="95000"/>
              </a:lnSpc>
              <a:spcBef>
                <a:spcPts val="0"/>
              </a:spcBef>
              <a:defRPr sz="2300">
                <a:solidFill>
                  <a:schemeClr val="accent1"/>
                </a:solidFill>
              </a:defRPr>
            </a:lvl1pPr>
            <a:lvl2pPr marL="128582" indent="-128582">
              <a:lnSpc>
                <a:spcPct val="95000"/>
              </a:lnSpc>
              <a:spcBef>
                <a:spcPts val="0"/>
              </a:spcBef>
              <a:buNone/>
              <a:defRPr sz="2300" b="0">
                <a:solidFill>
                  <a:schemeClr val="accent1"/>
                </a:solidFill>
              </a:defRPr>
            </a:lvl2pPr>
            <a:lvl3pPr marL="128582" indent="-128582">
              <a:lnSpc>
                <a:spcPct val="95000"/>
              </a:lnSpc>
              <a:spcBef>
                <a:spcPts val="0"/>
              </a:spcBef>
              <a:buNone/>
              <a:defRPr sz="2300" b="0">
                <a:solidFill>
                  <a:schemeClr val="accent1"/>
                </a:solidFill>
              </a:defRPr>
            </a:lvl3pPr>
            <a:lvl4pPr marL="128582" indent="-128582">
              <a:lnSpc>
                <a:spcPct val="95000"/>
              </a:lnSpc>
              <a:spcBef>
                <a:spcPts val="0"/>
              </a:spcBef>
              <a:buNone/>
              <a:defRPr sz="2300" b="0">
                <a:solidFill>
                  <a:schemeClr val="accent1"/>
                </a:solidFill>
              </a:defRPr>
            </a:lvl4pPr>
            <a:lvl5pPr marL="128582" indent="-128582">
              <a:lnSpc>
                <a:spcPct val="95000"/>
              </a:lnSpc>
              <a:spcBef>
                <a:spcPts val="0"/>
              </a:spcBef>
              <a:buNone/>
              <a:defRPr sz="2300" b="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 name="Picture Placeholder 9"/>
          <p:cNvSpPr>
            <a:spLocks noGrp="1"/>
          </p:cNvSpPr>
          <p:nvPr>
            <p:ph type="pic" sz="quarter" idx="13"/>
          </p:nvPr>
        </p:nvSpPr>
        <p:spPr>
          <a:xfrm>
            <a:off x="-12879" y="-5072"/>
            <a:ext cx="5758165" cy="5750091"/>
          </a:xfrm>
          <a:custGeom>
            <a:avLst/>
            <a:gdLst>
              <a:gd name="connsiteX0" fmla="*/ 0 w 5749052"/>
              <a:gd name="connsiteY0" fmla="*/ 2044535 h 5749051"/>
              <a:gd name="connsiteX1" fmla="*/ 2044535 w 5749052"/>
              <a:gd name="connsiteY1" fmla="*/ 0 h 5749051"/>
              <a:gd name="connsiteX2" fmla="*/ 3704517 w 5749052"/>
              <a:gd name="connsiteY2" fmla="*/ 0 h 5749051"/>
              <a:gd name="connsiteX3" fmla="*/ 5749052 w 5749052"/>
              <a:gd name="connsiteY3" fmla="*/ 2044535 h 5749051"/>
              <a:gd name="connsiteX4" fmla="*/ 5749052 w 5749052"/>
              <a:gd name="connsiteY4" fmla="*/ 3704516 h 5749051"/>
              <a:gd name="connsiteX5" fmla="*/ 3704517 w 5749052"/>
              <a:gd name="connsiteY5" fmla="*/ 5749051 h 5749051"/>
              <a:gd name="connsiteX6" fmla="*/ 2044535 w 5749052"/>
              <a:gd name="connsiteY6" fmla="*/ 5749051 h 5749051"/>
              <a:gd name="connsiteX7" fmla="*/ 0 w 5749052"/>
              <a:gd name="connsiteY7" fmla="*/ 3704516 h 5749051"/>
              <a:gd name="connsiteX8" fmla="*/ 0 w 5749052"/>
              <a:gd name="connsiteY8"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235331 w 5984383"/>
              <a:gd name="connsiteY0" fmla="*/ 2044535 h 5749051"/>
              <a:gd name="connsiteX1" fmla="*/ 0 w 5984383"/>
              <a:gd name="connsiteY1" fmla="*/ 17953 h 5749051"/>
              <a:gd name="connsiteX2" fmla="*/ 2279866 w 5984383"/>
              <a:gd name="connsiteY2" fmla="*/ 0 h 5749051"/>
              <a:gd name="connsiteX3" fmla="*/ 3939848 w 5984383"/>
              <a:gd name="connsiteY3" fmla="*/ 0 h 5749051"/>
              <a:gd name="connsiteX4" fmla="*/ 5984383 w 5984383"/>
              <a:gd name="connsiteY4" fmla="*/ 2044535 h 5749051"/>
              <a:gd name="connsiteX5" fmla="*/ 5984383 w 5984383"/>
              <a:gd name="connsiteY5" fmla="*/ 3704516 h 5749051"/>
              <a:gd name="connsiteX6" fmla="*/ 3939848 w 5984383"/>
              <a:gd name="connsiteY6" fmla="*/ 5749051 h 5749051"/>
              <a:gd name="connsiteX7" fmla="*/ 2279866 w 5984383"/>
              <a:gd name="connsiteY7" fmla="*/ 5749051 h 5749051"/>
              <a:gd name="connsiteX8" fmla="*/ 235331 w 5984383"/>
              <a:gd name="connsiteY8" fmla="*/ 3704516 h 5749051"/>
              <a:gd name="connsiteX9" fmla="*/ 235331 w 5984383"/>
              <a:gd name="connsiteY9"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753402 w 5753402"/>
              <a:gd name="connsiteY4" fmla="*/ 2044535 h 5749051"/>
              <a:gd name="connsiteX5" fmla="*/ 5753402 w 5753402"/>
              <a:gd name="connsiteY5" fmla="*/ 3704516 h 5749051"/>
              <a:gd name="connsiteX6" fmla="*/ 3708867 w 5753402"/>
              <a:gd name="connsiteY6" fmla="*/ 5749051 h 5749051"/>
              <a:gd name="connsiteX7" fmla="*/ 2048885 w 5753402"/>
              <a:gd name="connsiteY7" fmla="*/ 5749051 h 5749051"/>
              <a:gd name="connsiteX8" fmla="*/ 4350 w 5753402"/>
              <a:gd name="connsiteY8" fmla="*/ 3704516 h 5749051"/>
              <a:gd name="connsiteX9" fmla="*/ 4350 w 5753402"/>
              <a:gd name="connsiteY9"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5783"/>
              <a:gd name="connsiteY0" fmla="*/ 2044535 h 5749051"/>
              <a:gd name="connsiteX1" fmla="*/ 0 w 5755783"/>
              <a:gd name="connsiteY1" fmla="*/ 1284 h 5749051"/>
              <a:gd name="connsiteX2" fmla="*/ 2048885 w 5755783"/>
              <a:gd name="connsiteY2" fmla="*/ 0 h 5749051"/>
              <a:gd name="connsiteX3" fmla="*/ 3708867 w 5755783"/>
              <a:gd name="connsiteY3" fmla="*/ 0 h 5749051"/>
              <a:gd name="connsiteX4" fmla="*/ 5755783 w 5755783"/>
              <a:gd name="connsiteY4" fmla="*/ 7455 h 5749051"/>
              <a:gd name="connsiteX5" fmla="*/ 5753402 w 5755783"/>
              <a:gd name="connsiteY5" fmla="*/ 2044535 h 5749051"/>
              <a:gd name="connsiteX6" fmla="*/ 5753402 w 5755783"/>
              <a:gd name="connsiteY6" fmla="*/ 3704516 h 5749051"/>
              <a:gd name="connsiteX7" fmla="*/ 3708867 w 5755783"/>
              <a:gd name="connsiteY7" fmla="*/ 5749051 h 5749051"/>
              <a:gd name="connsiteX8" fmla="*/ 2048885 w 5755783"/>
              <a:gd name="connsiteY8" fmla="*/ 5749051 h 5749051"/>
              <a:gd name="connsiteX9" fmla="*/ 4350 w 5755783"/>
              <a:gd name="connsiteY9" fmla="*/ 3704516 h 5749051"/>
              <a:gd name="connsiteX10" fmla="*/ 4350 w 5755783"/>
              <a:gd name="connsiteY10"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4350 w 5758165"/>
              <a:gd name="connsiteY9" fmla="*/ 3704516 h 5749051"/>
              <a:gd name="connsiteX10" fmla="*/ 4350 w 5758165"/>
              <a:gd name="connsiteY10"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656823 w 5758165"/>
              <a:gd name="connsiteY9" fmla="*/ 5195260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656823 w 5758165"/>
              <a:gd name="connsiteY9" fmla="*/ 5195260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656823 w 5758165"/>
              <a:gd name="connsiteY9" fmla="*/ 5195260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656823 w 5758165"/>
              <a:gd name="connsiteY9" fmla="*/ 5195260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4361 w 5758165"/>
              <a:gd name="connsiteY9" fmla="*/ 5738185 h 5749051"/>
              <a:gd name="connsiteX10" fmla="*/ 4350 w 5758165"/>
              <a:gd name="connsiteY10" fmla="*/ 3704516 h 5749051"/>
              <a:gd name="connsiteX11" fmla="*/ 4350 w 5758165"/>
              <a:gd name="connsiteY11" fmla="*/ 2044535 h 5749051"/>
              <a:gd name="connsiteX0" fmla="*/ 4350 w 5758165"/>
              <a:gd name="connsiteY0" fmla="*/ 2044535 h 5750091"/>
              <a:gd name="connsiteX1" fmla="*/ 0 w 5758165"/>
              <a:gd name="connsiteY1" fmla="*/ 1284 h 5750091"/>
              <a:gd name="connsiteX2" fmla="*/ 2048885 w 5758165"/>
              <a:gd name="connsiteY2" fmla="*/ 0 h 5750091"/>
              <a:gd name="connsiteX3" fmla="*/ 3708867 w 5758165"/>
              <a:gd name="connsiteY3" fmla="*/ 0 h 5750091"/>
              <a:gd name="connsiteX4" fmla="*/ 5758165 w 5758165"/>
              <a:gd name="connsiteY4" fmla="*/ 311 h 5750091"/>
              <a:gd name="connsiteX5" fmla="*/ 5753402 w 5758165"/>
              <a:gd name="connsiteY5" fmla="*/ 2044535 h 5750091"/>
              <a:gd name="connsiteX6" fmla="*/ 5753402 w 5758165"/>
              <a:gd name="connsiteY6" fmla="*/ 3704516 h 5750091"/>
              <a:gd name="connsiteX7" fmla="*/ 3708867 w 5758165"/>
              <a:gd name="connsiteY7" fmla="*/ 5749051 h 5750091"/>
              <a:gd name="connsiteX8" fmla="*/ 2048885 w 5758165"/>
              <a:gd name="connsiteY8" fmla="*/ 5749051 h 5750091"/>
              <a:gd name="connsiteX9" fmla="*/ 6743 w 5758165"/>
              <a:gd name="connsiteY9" fmla="*/ 5750091 h 5750091"/>
              <a:gd name="connsiteX10" fmla="*/ 4350 w 5758165"/>
              <a:gd name="connsiteY10" fmla="*/ 3704516 h 5750091"/>
              <a:gd name="connsiteX11" fmla="*/ 4350 w 5758165"/>
              <a:gd name="connsiteY11" fmla="*/ 2044535 h 5750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58165" h="5750091">
                <a:moveTo>
                  <a:pt x="4350" y="2044535"/>
                </a:moveTo>
                <a:lnTo>
                  <a:pt x="0" y="1284"/>
                </a:lnTo>
                <a:lnTo>
                  <a:pt x="2048885" y="0"/>
                </a:lnTo>
                <a:lnTo>
                  <a:pt x="3708867" y="0"/>
                </a:lnTo>
                <a:lnTo>
                  <a:pt x="5758165" y="311"/>
                </a:lnTo>
                <a:cubicBezTo>
                  <a:pt x="5757371" y="679338"/>
                  <a:pt x="5754196" y="1365508"/>
                  <a:pt x="5753402" y="2044535"/>
                </a:cubicBezTo>
                <a:lnTo>
                  <a:pt x="5753402" y="3704516"/>
                </a:lnTo>
                <a:cubicBezTo>
                  <a:pt x="5753402" y="4833682"/>
                  <a:pt x="4838033" y="5749051"/>
                  <a:pt x="3708867" y="5749051"/>
                </a:cubicBezTo>
                <a:lnTo>
                  <a:pt x="2048885" y="5749051"/>
                </a:lnTo>
                <a:lnTo>
                  <a:pt x="6743" y="5750091"/>
                </a:lnTo>
                <a:cubicBezTo>
                  <a:pt x="6739" y="5072201"/>
                  <a:pt x="4354" y="4382406"/>
                  <a:pt x="4350" y="3704516"/>
                </a:cubicBezTo>
                <a:lnTo>
                  <a:pt x="4350" y="2044535"/>
                </a:lnTo>
                <a:close/>
              </a:path>
            </a:pathLst>
          </a:custGeom>
        </p:spPr>
        <p:txBody>
          <a:bodyPr/>
          <a:lstStyle/>
          <a:p>
            <a:r>
              <a:rPr lang="en-US" dirty="0"/>
              <a:t>Drag picture to placeholder or click icon to add</a:t>
            </a:r>
            <a:endParaRPr lang="en-GB" dirty="0"/>
          </a:p>
        </p:txBody>
      </p:sp>
    </p:spTree>
    <p:extLst>
      <p:ext uri="{BB962C8B-B14F-4D97-AF65-F5344CB8AC3E}">
        <p14:creationId xmlns:p14="http://schemas.microsoft.com/office/powerpoint/2010/main" val="16488845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Image">
    <p:spTree>
      <p:nvGrpSpPr>
        <p:cNvPr id="1" name=""/>
        <p:cNvGrpSpPr/>
        <p:nvPr/>
      </p:nvGrpSpPr>
      <p:grpSpPr>
        <a:xfrm>
          <a:off x="0" y="0"/>
          <a:ext cx="0" cy="0"/>
          <a:chOff x="0" y="0"/>
          <a:chExt cx="0" cy="0"/>
        </a:xfrm>
      </p:grpSpPr>
      <p:sp>
        <p:nvSpPr>
          <p:cNvPr id="15" name="Picture Placeholder 14"/>
          <p:cNvSpPr>
            <a:spLocks noGrp="1"/>
          </p:cNvSpPr>
          <p:nvPr>
            <p:ph type="pic" sz="quarter" idx="12"/>
          </p:nvPr>
        </p:nvSpPr>
        <p:spPr>
          <a:xfrm>
            <a:off x="-2" y="-2379"/>
            <a:ext cx="11745915" cy="5781431"/>
          </a:xfrm>
          <a:custGeom>
            <a:avLst/>
            <a:gdLst>
              <a:gd name="connsiteX0" fmla="*/ 1397894 w 11745914"/>
              <a:gd name="connsiteY0" fmla="*/ 0 h 5760000"/>
              <a:gd name="connsiteX1" fmla="*/ 11745914 w 11745914"/>
              <a:gd name="connsiteY1" fmla="*/ 0 h 5760000"/>
              <a:gd name="connsiteX2" fmla="*/ 11745914 w 11745914"/>
              <a:gd name="connsiteY2" fmla="*/ 0 h 5760000"/>
              <a:gd name="connsiteX3" fmla="*/ 11745914 w 11745914"/>
              <a:gd name="connsiteY3" fmla="*/ 4362106 h 5760000"/>
              <a:gd name="connsiteX4" fmla="*/ 10348020 w 11745914"/>
              <a:gd name="connsiteY4" fmla="*/ 5760000 h 5760000"/>
              <a:gd name="connsiteX5" fmla="*/ 0 w 11745914"/>
              <a:gd name="connsiteY5" fmla="*/ 5760000 h 5760000"/>
              <a:gd name="connsiteX6" fmla="*/ 0 w 11745914"/>
              <a:gd name="connsiteY6" fmla="*/ 5760000 h 5760000"/>
              <a:gd name="connsiteX7" fmla="*/ 0 w 11745914"/>
              <a:gd name="connsiteY7" fmla="*/ 1397894 h 5760000"/>
              <a:gd name="connsiteX8" fmla="*/ 1397894 w 11745914"/>
              <a:gd name="connsiteY8" fmla="*/ 0 h 5760000"/>
              <a:gd name="connsiteX0" fmla="*/ 1397894 w 11745914"/>
              <a:gd name="connsiteY0" fmla="*/ 0 h 5760000"/>
              <a:gd name="connsiteX1" fmla="*/ 11745914 w 11745914"/>
              <a:gd name="connsiteY1" fmla="*/ 0 h 5760000"/>
              <a:gd name="connsiteX2" fmla="*/ 11745914 w 11745914"/>
              <a:gd name="connsiteY2" fmla="*/ 0 h 5760000"/>
              <a:gd name="connsiteX3" fmla="*/ 11745914 w 11745914"/>
              <a:gd name="connsiteY3" fmla="*/ 4362106 h 5760000"/>
              <a:gd name="connsiteX4" fmla="*/ 10348020 w 11745914"/>
              <a:gd name="connsiteY4" fmla="*/ 5760000 h 5760000"/>
              <a:gd name="connsiteX5" fmla="*/ 0 w 11745914"/>
              <a:gd name="connsiteY5" fmla="*/ 5760000 h 5760000"/>
              <a:gd name="connsiteX6" fmla="*/ 0 w 11745914"/>
              <a:gd name="connsiteY6" fmla="*/ 5760000 h 5760000"/>
              <a:gd name="connsiteX7" fmla="*/ 0 w 11745914"/>
              <a:gd name="connsiteY7" fmla="*/ 1397894 h 5760000"/>
              <a:gd name="connsiteX8" fmla="*/ 423864 w 11745914"/>
              <a:gd name="connsiteY8" fmla="*/ 395288 h 5760000"/>
              <a:gd name="connsiteX9" fmla="*/ 1397894 w 11745914"/>
              <a:gd name="connsiteY9" fmla="*/ 0 h 5760000"/>
              <a:gd name="connsiteX0" fmla="*/ 1397894 w 11745914"/>
              <a:gd name="connsiteY0" fmla="*/ 0 h 5760000"/>
              <a:gd name="connsiteX1" fmla="*/ 11745914 w 11745914"/>
              <a:gd name="connsiteY1" fmla="*/ 0 h 5760000"/>
              <a:gd name="connsiteX2" fmla="*/ 11745914 w 11745914"/>
              <a:gd name="connsiteY2" fmla="*/ 0 h 5760000"/>
              <a:gd name="connsiteX3" fmla="*/ 11745914 w 11745914"/>
              <a:gd name="connsiteY3" fmla="*/ 4362106 h 5760000"/>
              <a:gd name="connsiteX4" fmla="*/ 10348020 w 11745914"/>
              <a:gd name="connsiteY4" fmla="*/ 5760000 h 5760000"/>
              <a:gd name="connsiteX5" fmla="*/ 0 w 11745914"/>
              <a:gd name="connsiteY5" fmla="*/ 5760000 h 5760000"/>
              <a:gd name="connsiteX6" fmla="*/ 0 w 11745914"/>
              <a:gd name="connsiteY6" fmla="*/ 5760000 h 5760000"/>
              <a:gd name="connsiteX7" fmla="*/ 0 w 11745914"/>
              <a:gd name="connsiteY7" fmla="*/ 1397894 h 5760000"/>
              <a:gd name="connsiteX8" fmla="*/ 423864 w 11745914"/>
              <a:gd name="connsiteY8" fmla="*/ 395288 h 5760000"/>
              <a:gd name="connsiteX9" fmla="*/ 1397894 w 11745914"/>
              <a:gd name="connsiteY9" fmla="*/ 0 h 5760000"/>
              <a:gd name="connsiteX0" fmla="*/ 1483623 w 11831643"/>
              <a:gd name="connsiteY0" fmla="*/ 86592 h 5846592"/>
              <a:gd name="connsiteX1" fmla="*/ 11831643 w 11831643"/>
              <a:gd name="connsiteY1" fmla="*/ 86592 h 5846592"/>
              <a:gd name="connsiteX2" fmla="*/ 11831643 w 11831643"/>
              <a:gd name="connsiteY2" fmla="*/ 86592 h 5846592"/>
              <a:gd name="connsiteX3" fmla="*/ 11831643 w 11831643"/>
              <a:gd name="connsiteY3" fmla="*/ 4448698 h 5846592"/>
              <a:gd name="connsiteX4" fmla="*/ 10433749 w 11831643"/>
              <a:gd name="connsiteY4" fmla="*/ 5846592 h 5846592"/>
              <a:gd name="connsiteX5" fmla="*/ 85729 w 11831643"/>
              <a:gd name="connsiteY5" fmla="*/ 5846592 h 5846592"/>
              <a:gd name="connsiteX6" fmla="*/ 85729 w 11831643"/>
              <a:gd name="connsiteY6" fmla="*/ 5846592 h 5846592"/>
              <a:gd name="connsiteX7" fmla="*/ 85729 w 11831643"/>
              <a:gd name="connsiteY7" fmla="*/ 1484486 h 5846592"/>
              <a:gd name="connsiteX8" fmla="*/ 90493 w 11831643"/>
              <a:gd name="connsiteY8" fmla="*/ 91355 h 5846592"/>
              <a:gd name="connsiteX9" fmla="*/ 1483623 w 11831643"/>
              <a:gd name="connsiteY9" fmla="*/ 86592 h 5846592"/>
              <a:gd name="connsiteX0" fmla="*/ 1483623 w 11831643"/>
              <a:gd name="connsiteY0" fmla="*/ 0 h 5760000"/>
              <a:gd name="connsiteX1" fmla="*/ 11831643 w 11831643"/>
              <a:gd name="connsiteY1" fmla="*/ 0 h 5760000"/>
              <a:gd name="connsiteX2" fmla="*/ 11831643 w 11831643"/>
              <a:gd name="connsiteY2" fmla="*/ 0 h 5760000"/>
              <a:gd name="connsiteX3" fmla="*/ 11831643 w 11831643"/>
              <a:gd name="connsiteY3" fmla="*/ 4362106 h 5760000"/>
              <a:gd name="connsiteX4" fmla="*/ 10433749 w 11831643"/>
              <a:gd name="connsiteY4" fmla="*/ 5760000 h 5760000"/>
              <a:gd name="connsiteX5" fmla="*/ 85729 w 11831643"/>
              <a:gd name="connsiteY5" fmla="*/ 5760000 h 5760000"/>
              <a:gd name="connsiteX6" fmla="*/ 85729 w 11831643"/>
              <a:gd name="connsiteY6" fmla="*/ 5760000 h 5760000"/>
              <a:gd name="connsiteX7" fmla="*/ 85729 w 11831643"/>
              <a:gd name="connsiteY7" fmla="*/ 1397894 h 5760000"/>
              <a:gd name="connsiteX8" fmla="*/ 90493 w 11831643"/>
              <a:gd name="connsiteY8" fmla="*/ 4763 h 5760000"/>
              <a:gd name="connsiteX9" fmla="*/ 1483623 w 11831643"/>
              <a:gd name="connsiteY9" fmla="*/ 0 h 5760000"/>
              <a:gd name="connsiteX0" fmla="*/ 1397894 w 11745914"/>
              <a:gd name="connsiteY0" fmla="*/ 0 h 5760000"/>
              <a:gd name="connsiteX1" fmla="*/ 11745914 w 11745914"/>
              <a:gd name="connsiteY1" fmla="*/ 0 h 5760000"/>
              <a:gd name="connsiteX2" fmla="*/ 11745914 w 11745914"/>
              <a:gd name="connsiteY2" fmla="*/ 0 h 5760000"/>
              <a:gd name="connsiteX3" fmla="*/ 11745914 w 11745914"/>
              <a:gd name="connsiteY3" fmla="*/ 4362106 h 5760000"/>
              <a:gd name="connsiteX4" fmla="*/ 10348020 w 11745914"/>
              <a:gd name="connsiteY4" fmla="*/ 5760000 h 5760000"/>
              <a:gd name="connsiteX5" fmla="*/ 0 w 11745914"/>
              <a:gd name="connsiteY5" fmla="*/ 5760000 h 5760000"/>
              <a:gd name="connsiteX6" fmla="*/ 0 w 11745914"/>
              <a:gd name="connsiteY6" fmla="*/ 5760000 h 5760000"/>
              <a:gd name="connsiteX7" fmla="*/ 0 w 11745914"/>
              <a:gd name="connsiteY7" fmla="*/ 1397894 h 5760000"/>
              <a:gd name="connsiteX8" fmla="*/ 4764 w 11745914"/>
              <a:gd name="connsiteY8" fmla="*/ 4763 h 5760000"/>
              <a:gd name="connsiteX9" fmla="*/ 1397894 w 11745914"/>
              <a:gd name="connsiteY9" fmla="*/ 0 h 5760000"/>
              <a:gd name="connsiteX0" fmla="*/ 1397894 w 11745914"/>
              <a:gd name="connsiteY0" fmla="*/ 2381 h 5762381"/>
              <a:gd name="connsiteX1" fmla="*/ 11745914 w 11745914"/>
              <a:gd name="connsiteY1" fmla="*/ 2381 h 5762381"/>
              <a:gd name="connsiteX2" fmla="*/ 11745914 w 11745914"/>
              <a:gd name="connsiteY2" fmla="*/ 2381 h 5762381"/>
              <a:gd name="connsiteX3" fmla="*/ 11745914 w 11745914"/>
              <a:gd name="connsiteY3" fmla="*/ 4364487 h 5762381"/>
              <a:gd name="connsiteX4" fmla="*/ 10348020 w 11745914"/>
              <a:gd name="connsiteY4" fmla="*/ 5762381 h 5762381"/>
              <a:gd name="connsiteX5" fmla="*/ 0 w 11745914"/>
              <a:gd name="connsiteY5" fmla="*/ 5762381 h 5762381"/>
              <a:gd name="connsiteX6" fmla="*/ 0 w 11745914"/>
              <a:gd name="connsiteY6" fmla="*/ 5762381 h 5762381"/>
              <a:gd name="connsiteX7" fmla="*/ 0 w 11745914"/>
              <a:gd name="connsiteY7" fmla="*/ 1400275 h 5762381"/>
              <a:gd name="connsiteX8" fmla="*/ 2382 w 11745914"/>
              <a:gd name="connsiteY8" fmla="*/ 0 h 5762381"/>
              <a:gd name="connsiteX9" fmla="*/ 1397894 w 11745914"/>
              <a:gd name="connsiteY9" fmla="*/ 2381 h 5762381"/>
              <a:gd name="connsiteX0" fmla="*/ 1397894 w 11745914"/>
              <a:gd name="connsiteY0" fmla="*/ 2381 h 5762381"/>
              <a:gd name="connsiteX1" fmla="*/ 11745914 w 11745914"/>
              <a:gd name="connsiteY1" fmla="*/ 2381 h 5762381"/>
              <a:gd name="connsiteX2" fmla="*/ 11745914 w 11745914"/>
              <a:gd name="connsiteY2" fmla="*/ 2381 h 5762381"/>
              <a:gd name="connsiteX3" fmla="*/ 11745914 w 11745914"/>
              <a:gd name="connsiteY3" fmla="*/ 2440437 h 5762381"/>
              <a:gd name="connsiteX4" fmla="*/ 10348020 w 11745914"/>
              <a:gd name="connsiteY4" fmla="*/ 5762381 h 5762381"/>
              <a:gd name="connsiteX5" fmla="*/ 0 w 11745914"/>
              <a:gd name="connsiteY5" fmla="*/ 5762381 h 5762381"/>
              <a:gd name="connsiteX6" fmla="*/ 0 w 11745914"/>
              <a:gd name="connsiteY6" fmla="*/ 5762381 h 5762381"/>
              <a:gd name="connsiteX7" fmla="*/ 0 w 11745914"/>
              <a:gd name="connsiteY7" fmla="*/ 1400275 h 5762381"/>
              <a:gd name="connsiteX8" fmla="*/ 2382 w 11745914"/>
              <a:gd name="connsiteY8" fmla="*/ 0 h 5762381"/>
              <a:gd name="connsiteX9" fmla="*/ 1397894 w 11745914"/>
              <a:gd name="connsiteY9" fmla="*/ 2381 h 5762381"/>
              <a:gd name="connsiteX0" fmla="*/ 1397894 w 11745914"/>
              <a:gd name="connsiteY0" fmla="*/ 2381 h 5781431"/>
              <a:gd name="connsiteX1" fmla="*/ 11745914 w 11745914"/>
              <a:gd name="connsiteY1" fmla="*/ 2381 h 5781431"/>
              <a:gd name="connsiteX2" fmla="*/ 11745914 w 11745914"/>
              <a:gd name="connsiteY2" fmla="*/ 2381 h 5781431"/>
              <a:gd name="connsiteX3" fmla="*/ 11745914 w 11745914"/>
              <a:gd name="connsiteY3" fmla="*/ 2440437 h 5781431"/>
              <a:gd name="connsiteX4" fmla="*/ 7795320 w 11745914"/>
              <a:gd name="connsiteY4" fmla="*/ 5781431 h 5781431"/>
              <a:gd name="connsiteX5" fmla="*/ 0 w 11745914"/>
              <a:gd name="connsiteY5" fmla="*/ 5762381 h 5781431"/>
              <a:gd name="connsiteX6" fmla="*/ 0 w 11745914"/>
              <a:gd name="connsiteY6" fmla="*/ 5762381 h 5781431"/>
              <a:gd name="connsiteX7" fmla="*/ 0 w 11745914"/>
              <a:gd name="connsiteY7" fmla="*/ 1400275 h 5781431"/>
              <a:gd name="connsiteX8" fmla="*/ 2382 w 11745914"/>
              <a:gd name="connsiteY8" fmla="*/ 0 h 5781431"/>
              <a:gd name="connsiteX9" fmla="*/ 1397894 w 11745914"/>
              <a:gd name="connsiteY9" fmla="*/ 2381 h 5781431"/>
              <a:gd name="connsiteX0" fmla="*/ 1397894 w 11745914"/>
              <a:gd name="connsiteY0" fmla="*/ 2381 h 5781431"/>
              <a:gd name="connsiteX1" fmla="*/ 11745914 w 11745914"/>
              <a:gd name="connsiteY1" fmla="*/ 2381 h 5781431"/>
              <a:gd name="connsiteX2" fmla="*/ 11745914 w 11745914"/>
              <a:gd name="connsiteY2" fmla="*/ 2381 h 5781431"/>
              <a:gd name="connsiteX3" fmla="*/ 11745914 w 11745914"/>
              <a:gd name="connsiteY3" fmla="*/ 2440437 h 5781431"/>
              <a:gd name="connsiteX4" fmla="*/ 7795320 w 11745914"/>
              <a:gd name="connsiteY4" fmla="*/ 5781431 h 5781431"/>
              <a:gd name="connsiteX5" fmla="*/ 0 w 11745914"/>
              <a:gd name="connsiteY5" fmla="*/ 5762381 h 5781431"/>
              <a:gd name="connsiteX6" fmla="*/ 0 w 11745914"/>
              <a:gd name="connsiteY6" fmla="*/ 5762381 h 5781431"/>
              <a:gd name="connsiteX7" fmla="*/ 0 w 11745914"/>
              <a:gd name="connsiteY7" fmla="*/ 1400275 h 5781431"/>
              <a:gd name="connsiteX8" fmla="*/ 2382 w 11745914"/>
              <a:gd name="connsiteY8" fmla="*/ 0 h 5781431"/>
              <a:gd name="connsiteX9" fmla="*/ 1397894 w 11745914"/>
              <a:gd name="connsiteY9" fmla="*/ 2381 h 578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745914" h="5781431">
                <a:moveTo>
                  <a:pt x="1397894" y="2381"/>
                </a:moveTo>
                <a:lnTo>
                  <a:pt x="11745914" y="2381"/>
                </a:lnTo>
                <a:lnTo>
                  <a:pt x="11745914" y="2381"/>
                </a:lnTo>
                <a:lnTo>
                  <a:pt x="11745914" y="2440437"/>
                </a:lnTo>
                <a:cubicBezTo>
                  <a:pt x="11745914" y="3212473"/>
                  <a:pt x="10529506" y="5781431"/>
                  <a:pt x="7795320" y="5781431"/>
                </a:cubicBezTo>
                <a:lnTo>
                  <a:pt x="0" y="5762381"/>
                </a:lnTo>
                <a:lnTo>
                  <a:pt x="0" y="5762381"/>
                </a:lnTo>
                <a:lnTo>
                  <a:pt x="0" y="1400275"/>
                </a:lnTo>
                <a:lnTo>
                  <a:pt x="2382" y="0"/>
                </a:lnTo>
                <a:lnTo>
                  <a:pt x="1397894" y="2381"/>
                </a:lnTo>
                <a:close/>
              </a:path>
            </a:pathLst>
          </a:custGeom>
        </p:spPr>
        <p:txBody>
          <a:bodyPr/>
          <a:lstStyle/>
          <a:p>
            <a:r>
              <a:rPr lang="en-US" dirty="0"/>
              <a:t>Drag picture to placeholder or click icon to add</a:t>
            </a:r>
            <a:endParaRPr lang="en-GB" dirty="0"/>
          </a:p>
        </p:txBody>
      </p:sp>
      <p:sp>
        <p:nvSpPr>
          <p:cNvPr id="2" name="Title 1"/>
          <p:cNvSpPr>
            <a:spLocks noGrp="1"/>
          </p:cNvSpPr>
          <p:nvPr>
            <p:ph type="title"/>
          </p:nvPr>
        </p:nvSpPr>
        <p:spPr/>
        <p:txBody>
          <a:bodyPr/>
          <a:lstStyle/>
          <a:p>
            <a:r>
              <a:rPr lang="en-US"/>
              <a:t>Click to edit Master title style</a:t>
            </a:r>
            <a:endParaRPr lang="en-GB" dirty="0"/>
          </a:p>
        </p:txBody>
      </p:sp>
    </p:spTree>
    <p:extLst>
      <p:ext uri="{BB962C8B-B14F-4D97-AF65-F5344CB8AC3E}">
        <p14:creationId xmlns:p14="http://schemas.microsoft.com/office/powerpoint/2010/main" val="26816577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mage, Title, Text (Alt)">
    <p:spTree>
      <p:nvGrpSpPr>
        <p:cNvPr id="1" name=""/>
        <p:cNvGrpSpPr/>
        <p:nvPr/>
      </p:nvGrpSpPr>
      <p:grpSpPr>
        <a:xfrm>
          <a:off x="0" y="0"/>
          <a:ext cx="0" cy="0"/>
          <a:chOff x="0" y="0"/>
          <a:chExt cx="0" cy="0"/>
        </a:xfrm>
      </p:grpSpPr>
      <p:sp>
        <p:nvSpPr>
          <p:cNvPr id="3" name="Content Placeholder 2"/>
          <p:cNvSpPr>
            <a:spLocks noGrp="1"/>
          </p:cNvSpPr>
          <p:nvPr>
            <p:ph idx="1"/>
          </p:nvPr>
        </p:nvSpPr>
        <p:spPr>
          <a:xfrm>
            <a:off x="6181727" y="2022475"/>
            <a:ext cx="5564188" cy="3600000"/>
          </a:xfrm>
        </p:spPr>
        <p:txBody>
          <a:bodyPr/>
          <a:lstStyle>
            <a:lvl1pPr>
              <a:defRPr b="1"/>
            </a:lvl1pPr>
            <a:lvl2pPr>
              <a:defRPr b="0"/>
            </a:lvl2pPr>
            <a:lvl3pPr>
              <a:defRPr b="0"/>
            </a:lvl3pPr>
            <a:lvl4pPr>
              <a:defRPr b="0"/>
            </a:lvl4pPr>
            <a:lvl5pPr>
              <a:defRPr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Title 1"/>
          <p:cNvSpPr>
            <a:spLocks noGrp="1"/>
          </p:cNvSpPr>
          <p:nvPr>
            <p:ph type="title"/>
          </p:nvPr>
        </p:nvSpPr>
        <p:spPr>
          <a:xfrm>
            <a:off x="6181727" y="528036"/>
            <a:ext cx="5564188" cy="1007679"/>
          </a:xfrm>
        </p:spPr>
        <p:txBody>
          <a:bodyPr/>
          <a:lstStyle/>
          <a:p>
            <a:r>
              <a:rPr lang="en-US"/>
              <a:t>Click to edit Master title style</a:t>
            </a:r>
            <a:endParaRPr lang="en-GB" dirty="0"/>
          </a:p>
        </p:txBody>
      </p:sp>
      <p:sp>
        <p:nvSpPr>
          <p:cNvPr id="10" name="Picture Placeholder 9"/>
          <p:cNvSpPr>
            <a:spLocks noGrp="1"/>
          </p:cNvSpPr>
          <p:nvPr>
            <p:ph type="pic" sz="quarter" idx="12"/>
          </p:nvPr>
        </p:nvSpPr>
        <p:spPr>
          <a:xfrm>
            <a:off x="463549" y="566741"/>
            <a:ext cx="5113339" cy="5113337"/>
          </a:xfrm>
          <a:prstGeom prst="roundRect">
            <a:avLst>
              <a:gd name="adj" fmla="val 25482"/>
            </a:avLst>
          </a:prstGeom>
        </p:spPr>
        <p:txBody>
          <a:bodyPr/>
          <a:lstStyle/>
          <a:p>
            <a:r>
              <a:rPr lang="en-US" dirty="0"/>
              <a:t>Drag picture to placeholder or click icon to add</a:t>
            </a:r>
            <a:endParaRPr lang="en-GB" dirty="0"/>
          </a:p>
        </p:txBody>
      </p:sp>
    </p:spTree>
    <p:extLst>
      <p:ext uri="{BB962C8B-B14F-4D97-AF65-F5344CB8AC3E}">
        <p14:creationId xmlns:p14="http://schemas.microsoft.com/office/powerpoint/2010/main" val="31779950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Text, Image (Alt)">
    <p:spTree>
      <p:nvGrpSpPr>
        <p:cNvPr id="1" name=""/>
        <p:cNvGrpSpPr/>
        <p:nvPr/>
      </p:nvGrpSpPr>
      <p:grpSpPr>
        <a:xfrm>
          <a:off x="0" y="0"/>
          <a:ext cx="0" cy="0"/>
          <a:chOff x="0" y="0"/>
          <a:chExt cx="0" cy="0"/>
        </a:xfrm>
      </p:grpSpPr>
      <p:sp>
        <p:nvSpPr>
          <p:cNvPr id="3" name="Content Placeholder 2"/>
          <p:cNvSpPr>
            <a:spLocks noGrp="1"/>
          </p:cNvSpPr>
          <p:nvPr>
            <p:ph idx="1"/>
          </p:nvPr>
        </p:nvSpPr>
        <p:spPr>
          <a:xfrm>
            <a:off x="463551" y="2022475"/>
            <a:ext cx="5564188" cy="3600000"/>
          </a:xfrm>
        </p:spPr>
        <p:txBody>
          <a:bodyPr/>
          <a:lstStyle>
            <a:lvl1pPr>
              <a:defRPr b="1"/>
            </a:lvl1pPr>
            <a:lvl2pPr>
              <a:defRPr b="0"/>
            </a:lvl2pPr>
            <a:lvl3pPr>
              <a:defRPr b="0"/>
            </a:lvl3pPr>
            <a:lvl4pPr>
              <a:defRPr b="0"/>
            </a:lvl4pPr>
            <a:lvl5pPr>
              <a:defRPr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Title 1"/>
          <p:cNvSpPr>
            <a:spLocks noGrp="1"/>
          </p:cNvSpPr>
          <p:nvPr>
            <p:ph type="title"/>
          </p:nvPr>
        </p:nvSpPr>
        <p:spPr>
          <a:xfrm>
            <a:off x="474663" y="528036"/>
            <a:ext cx="5564188" cy="1007679"/>
          </a:xfrm>
        </p:spPr>
        <p:txBody>
          <a:bodyPr/>
          <a:lstStyle/>
          <a:p>
            <a:r>
              <a:rPr lang="en-US"/>
              <a:t>Click to edit Master title style</a:t>
            </a:r>
            <a:endParaRPr lang="en-GB" dirty="0"/>
          </a:p>
        </p:txBody>
      </p:sp>
      <p:sp>
        <p:nvSpPr>
          <p:cNvPr id="10" name="Picture Placeholder 9"/>
          <p:cNvSpPr>
            <a:spLocks noGrp="1"/>
          </p:cNvSpPr>
          <p:nvPr>
            <p:ph type="pic" sz="quarter" idx="12"/>
          </p:nvPr>
        </p:nvSpPr>
        <p:spPr>
          <a:xfrm>
            <a:off x="6632577" y="566741"/>
            <a:ext cx="5113339" cy="5113337"/>
          </a:xfrm>
          <a:prstGeom prst="roundRect">
            <a:avLst>
              <a:gd name="adj" fmla="val 25482"/>
            </a:avLst>
          </a:prstGeom>
        </p:spPr>
        <p:txBody>
          <a:bodyPr/>
          <a:lstStyle/>
          <a:p>
            <a:r>
              <a:rPr lang="en-US" dirty="0"/>
              <a:t>Drag picture to placeholder or click icon to add</a:t>
            </a:r>
            <a:endParaRPr lang="en-GB" dirty="0"/>
          </a:p>
        </p:txBody>
      </p:sp>
    </p:spTree>
    <p:extLst>
      <p:ext uri="{BB962C8B-B14F-4D97-AF65-F5344CB8AC3E}">
        <p14:creationId xmlns:p14="http://schemas.microsoft.com/office/powerpoint/2010/main" val="28424199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rgbClr val="ECF0F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67999" y="1583999"/>
            <a:ext cx="9366564" cy="3600000"/>
          </a:xfrm>
        </p:spPr>
        <p:txBody>
          <a:bodyPr/>
          <a:lstStyle>
            <a:lvl1pPr>
              <a:defRPr sz="4000"/>
            </a:lvl1pPr>
          </a:lstStyle>
          <a:p>
            <a:r>
              <a:rPr lang="en-US"/>
              <a:t>Click to edit Master title style</a:t>
            </a:r>
            <a:endParaRPr lang="en-GB" dirty="0"/>
          </a:p>
        </p:txBody>
      </p:sp>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val="0"/>
              </a:ext>
            </a:extLst>
          </a:blip>
          <a:srcRect l="1655" t="16451"/>
          <a:stretch/>
        </p:blipFill>
        <p:spPr>
          <a:xfrm>
            <a:off x="-4762" y="4"/>
            <a:ext cx="5668148" cy="1509713"/>
          </a:xfrm>
          <a:prstGeom prst="rect">
            <a:avLst/>
          </a:prstGeom>
        </p:spPr>
      </p:pic>
    </p:spTree>
    <p:extLst>
      <p:ext uri="{BB962C8B-B14F-4D97-AF65-F5344CB8AC3E}">
        <p14:creationId xmlns:p14="http://schemas.microsoft.com/office/powerpoint/2010/main" val="23961930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dirty="0"/>
          </a:p>
        </p:txBody>
      </p:sp>
    </p:spTree>
    <p:extLst>
      <p:ext uri="{BB962C8B-B14F-4D97-AF65-F5344CB8AC3E}">
        <p14:creationId xmlns:p14="http://schemas.microsoft.com/office/powerpoint/2010/main" val="39619856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55211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dirty="0"/>
          </a:p>
        </p:txBody>
      </p:sp>
      <p:sp>
        <p:nvSpPr>
          <p:cNvPr id="5" name="Content Placeholder 2"/>
          <p:cNvSpPr>
            <a:spLocks noGrp="1"/>
          </p:cNvSpPr>
          <p:nvPr>
            <p:ph idx="1"/>
          </p:nvPr>
        </p:nvSpPr>
        <p:spPr>
          <a:xfrm>
            <a:off x="182880" y="1289303"/>
            <a:ext cx="11785800" cy="49847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2248940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Title Slide (Background Image Fil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68001" y="1584105"/>
            <a:ext cx="9366563" cy="759855"/>
          </a:xfrm>
        </p:spPr>
        <p:txBody>
          <a:bodyPr anchor="t" anchorCtr="0"/>
          <a:lstStyle>
            <a:lvl1pPr algn="l">
              <a:lnSpc>
                <a:spcPct val="90000"/>
              </a:lnSpc>
              <a:defRPr sz="4000"/>
            </a:lvl1pPr>
          </a:lstStyle>
          <a:p>
            <a:r>
              <a:rPr lang="en-US"/>
              <a:t>Click to edit Master title style</a:t>
            </a:r>
            <a:endParaRPr lang="en-GB" dirty="0"/>
          </a:p>
        </p:txBody>
      </p:sp>
      <p:sp>
        <p:nvSpPr>
          <p:cNvPr id="3" name="Subtitle 2"/>
          <p:cNvSpPr>
            <a:spLocks noGrp="1"/>
          </p:cNvSpPr>
          <p:nvPr>
            <p:ph type="subTitle" idx="1"/>
          </p:nvPr>
        </p:nvSpPr>
        <p:spPr>
          <a:xfrm>
            <a:off x="468001" y="2640169"/>
            <a:ext cx="9366563" cy="2340000"/>
          </a:xfrm>
        </p:spPr>
        <p:txBody>
          <a:bodyPr anchor="t" anchorCtr="0"/>
          <a:lstStyle>
            <a:lvl1pPr marL="0" indent="0" algn="l">
              <a:spcBef>
                <a:spcPts val="0"/>
              </a:spcBef>
              <a:buNone/>
              <a:defRPr sz="1700" b="0"/>
            </a:lvl1pPr>
            <a:lvl2pPr marL="457178" indent="0" algn="ctr">
              <a:buNone/>
              <a:defRPr sz="2000"/>
            </a:lvl2pPr>
            <a:lvl3pPr marL="914354" indent="0" algn="ctr">
              <a:buNone/>
              <a:defRPr sz="19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Master subtitle style</a:t>
            </a:r>
            <a:endParaRPr lang="en-GB" dirty="0"/>
          </a:p>
        </p:txBody>
      </p:sp>
      <p:pic>
        <p:nvPicPr>
          <p:cNvPr id="8" name="Picture 7"/>
          <p:cNvPicPr>
            <a:picLocks noChangeAspect="1"/>
          </p:cNvPicPr>
          <p:nvPr userDrawn="1"/>
        </p:nvPicPr>
        <p:blipFill rotWithShape="1">
          <a:blip r:embed="rId3" cstate="print">
            <a:extLst>
              <a:ext uri="{28A0092B-C50C-407E-A947-70E740481C1C}">
                <a14:useLocalDpi xmlns:a14="http://schemas.microsoft.com/office/drawing/2010/main" val="0"/>
              </a:ext>
            </a:extLst>
          </a:blip>
          <a:srcRect l="1655" t="16451"/>
          <a:stretch/>
        </p:blipFill>
        <p:spPr>
          <a:xfrm>
            <a:off x="-4762" y="4"/>
            <a:ext cx="5668148" cy="1509713"/>
          </a:xfrm>
          <a:prstGeom prst="rect">
            <a:avLst/>
          </a:prstGeom>
        </p:spPr>
      </p:pic>
      <p:pic>
        <p:nvPicPr>
          <p:cNvPr id="9" name="Picture 8"/>
          <p:cNvPicPr>
            <a:picLocks noChangeAspect="1"/>
          </p:cNvPicPr>
          <p:nvPr userDrawn="1"/>
        </p:nvPicPr>
        <p:blipFill>
          <a:blip r:embed="rId4"/>
          <a:stretch>
            <a:fillRect/>
          </a:stretch>
        </p:blipFill>
        <p:spPr>
          <a:xfrm>
            <a:off x="9411481" y="5731494"/>
            <a:ext cx="2475723" cy="808716"/>
          </a:xfrm>
          <a:prstGeom prst="rect">
            <a:avLst/>
          </a:prstGeom>
        </p:spPr>
      </p:pic>
      <p:sp>
        <p:nvSpPr>
          <p:cNvPr id="10" name="Rectangle 9"/>
          <p:cNvSpPr/>
          <p:nvPr userDrawn="1"/>
        </p:nvSpPr>
        <p:spPr>
          <a:xfrm>
            <a:off x="380426" y="6363023"/>
            <a:ext cx="7891887" cy="261608"/>
          </a:xfrm>
          <a:prstGeom prst="rect">
            <a:avLst/>
          </a:prstGeom>
        </p:spPr>
        <p:txBody>
          <a:bodyPr wrap="square" lIns="91436" tIns="45718" rIns="91436" bIns="45718">
            <a:spAutoFit/>
          </a:bodyPr>
          <a:lstStyle/>
          <a:p>
            <a:pPr marL="0" indent="0">
              <a:tabLst>
                <a:tab pos="341297" algn="l"/>
              </a:tabLst>
            </a:pPr>
            <a:r>
              <a:rPr lang="en-GB" sz="1100" dirty="0">
                <a:solidFill>
                  <a:schemeClr val="accent1"/>
                </a:solidFill>
              </a:rPr>
              <a:t>	© Experian </a:t>
            </a:r>
            <a:r>
              <a:rPr lang="en-GB" sz="1100" dirty="0">
                <a:solidFill>
                  <a:schemeClr val="tx1"/>
                </a:solidFill>
              </a:rPr>
              <a:t>[Confidential] • 4/10/18 •</a:t>
            </a:r>
          </a:p>
        </p:txBody>
      </p:sp>
    </p:spTree>
    <p:extLst>
      <p:ext uri="{BB962C8B-B14F-4D97-AF65-F5344CB8AC3E}">
        <p14:creationId xmlns:p14="http://schemas.microsoft.com/office/powerpoint/2010/main" val="318491732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9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dirty="0"/>
          </a:p>
        </p:txBody>
      </p:sp>
      <p:sp>
        <p:nvSpPr>
          <p:cNvPr id="5" name="Content Placeholder 2"/>
          <p:cNvSpPr>
            <a:spLocks noGrp="1"/>
          </p:cNvSpPr>
          <p:nvPr>
            <p:ph idx="1"/>
          </p:nvPr>
        </p:nvSpPr>
        <p:spPr>
          <a:xfrm>
            <a:off x="182880" y="1289303"/>
            <a:ext cx="11785800" cy="49847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16371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1_Title Slide (Background Image Fil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2" descr="http://zoomglobal/community/NABrandAudit/Image%20Library/GettyImages-508526428.jp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 y="2"/>
            <a:ext cx="12211031" cy="6857998"/>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userDrawn="1"/>
        </p:nvSpPr>
        <p:spPr>
          <a:xfrm>
            <a:off x="-4763" y="0"/>
            <a:ext cx="12215792" cy="6858000"/>
          </a:xfrm>
          <a:prstGeom prst="rect">
            <a:avLst/>
          </a:prstGeom>
          <a:solidFill>
            <a:schemeClr val="bg1">
              <a:alpha val="6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spcCol="0" rtlCol="0" anchor="ctr"/>
          <a:lstStyle/>
          <a:p>
            <a:pPr algn="ctr"/>
            <a:endParaRPr lang="en-US" sz="1900" dirty="0"/>
          </a:p>
        </p:txBody>
      </p:sp>
      <p:sp>
        <p:nvSpPr>
          <p:cNvPr id="2" name="Title 1"/>
          <p:cNvSpPr>
            <a:spLocks noGrp="1"/>
          </p:cNvSpPr>
          <p:nvPr>
            <p:ph type="ctrTitle"/>
          </p:nvPr>
        </p:nvSpPr>
        <p:spPr>
          <a:xfrm>
            <a:off x="468001" y="1584105"/>
            <a:ext cx="9366563" cy="759855"/>
          </a:xfrm>
        </p:spPr>
        <p:txBody>
          <a:bodyPr anchor="t" anchorCtr="0"/>
          <a:lstStyle>
            <a:lvl1pPr algn="l">
              <a:lnSpc>
                <a:spcPct val="90000"/>
              </a:lnSpc>
              <a:defRPr sz="4000"/>
            </a:lvl1pPr>
          </a:lstStyle>
          <a:p>
            <a:r>
              <a:rPr lang="en-US"/>
              <a:t>Click to edit Master title style</a:t>
            </a:r>
            <a:endParaRPr lang="en-GB" dirty="0"/>
          </a:p>
        </p:txBody>
      </p:sp>
      <p:sp>
        <p:nvSpPr>
          <p:cNvPr id="3" name="Subtitle 2"/>
          <p:cNvSpPr>
            <a:spLocks noGrp="1"/>
          </p:cNvSpPr>
          <p:nvPr>
            <p:ph type="subTitle" idx="1"/>
          </p:nvPr>
        </p:nvSpPr>
        <p:spPr>
          <a:xfrm>
            <a:off x="468001" y="2640169"/>
            <a:ext cx="9366563" cy="2340000"/>
          </a:xfrm>
        </p:spPr>
        <p:txBody>
          <a:bodyPr anchor="t" anchorCtr="0"/>
          <a:lstStyle>
            <a:lvl1pPr marL="0" indent="0" algn="l">
              <a:spcBef>
                <a:spcPts val="0"/>
              </a:spcBef>
              <a:buNone/>
              <a:defRPr sz="1700" b="0"/>
            </a:lvl1pPr>
            <a:lvl2pPr marL="457178" indent="0" algn="ctr">
              <a:buNone/>
              <a:defRPr sz="2000"/>
            </a:lvl2pPr>
            <a:lvl3pPr marL="914354" indent="0" algn="ctr">
              <a:buNone/>
              <a:defRPr sz="19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Master subtitle style</a:t>
            </a:r>
            <a:endParaRPr lang="en-GB" dirty="0"/>
          </a:p>
        </p:txBody>
      </p:sp>
      <p:pic>
        <p:nvPicPr>
          <p:cNvPr id="8" name="Picture 7"/>
          <p:cNvPicPr>
            <a:picLocks noChangeAspect="1"/>
          </p:cNvPicPr>
          <p:nvPr userDrawn="1"/>
        </p:nvPicPr>
        <p:blipFill rotWithShape="1">
          <a:blip r:embed="rId4" cstate="print">
            <a:extLst>
              <a:ext uri="{28A0092B-C50C-407E-A947-70E740481C1C}">
                <a14:useLocalDpi xmlns:a14="http://schemas.microsoft.com/office/drawing/2010/main" val="0"/>
              </a:ext>
            </a:extLst>
          </a:blip>
          <a:srcRect l="1655" t="16451"/>
          <a:stretch/>
        </p:blipFill>
        <p:spPr>
          <a:xfrm>
            <a:off x="-4762" y="4"/>
            <a:ext cx="5668148" cy="1509713"/>
          </a:xfrm>
          <a:prstGeom prst="rect">
            <a:avLst/>
          </a:prstGeom>
        </p:spPr>
      </p:pic>
      <p:pic>
        <p:nvPicPr>
          <p:cNvPr id="9" name="Picture 8"/>
          <p:cNvPicPr>
            <a:picLocks noChangeAspect="1"/>
          </p:cNvPicPr>
          <p:nvPr userDrawn="1"/>
        </p:nvPicPr>
        <p:blipFill>
          <a:blip r:embed="rId5"/>
          <a:stretch>
            <a:fillRect/>
          </a:stretch>
        </p:blipFill>
        <p:spPr>
          <a:xfrm>
            <a:off x="9411481" y="5731494"/>
            <a:ext cx="2475723" cy="808716"/>
          </a:xfrm>
          <a:prstGeom prst="rect">
            <a:avLst/>
          </a:prstGeom>
        </p:spPr>
      </p:pic>
      <p:sp>
        <p:nvSpPr>
          <p:cNvPr id="10" name="Rectangle 9"/>
          <p:cNvSpPr/>
          <p:nvPr userDrawn="1"/>
        </p:nvSpPr>
        <p:spPr>
          <a:xfrm>
            <a:off x="380426" y="6363023"/>
            <a:ext cx="7891887" cy="261608"/>
          </a:xfrm>
          <a:prstGeom prst="rect">
            <a:avLst/>
          </a:prstGeom>
        </p:spPr>
        <p:txBody>
          <a:bodyPr wrap="square" lIns="91436" tIns="45718" rIns="91436" bIns="45718">
            <a:spAutoFit/>
          </a:bodyPr>
          <a:lstStyle/>
          <a:p>
            <a:pPr marL="0" indent="0">
              <a:tabLst>
                <a:tab pos="341297" algn="l"/>
              </a:tabLst>
            </a:pPr>
            <a:r>
              <a:rPr lang="en-GB" sz="1100" dirty="0">
                <a:solidFill>
                  <a:schemeClr val="accent1"/>
                </a:solidFill>
              </a:rPr>
              <a:t>	© Experian </a:t>
            </a:r>
            <a:r>
              <a:rPr lang="en-GB" sz="1100" dirty="0">
                <a:solidFill>
                  <a:schemeClr val="tx1"/>
                </a:solidFill>
              </a:rPr>
              <a:t>[Confidential</a:t>
            </a:r>
            <a:r>
              <a:rPr lang="en-GB" sz="1100" baseline="0" dirty="0">
                <a:solidFill>
                  <a:schemeClr val="tx1"/>
                </a:solidFill>
              </a:rPr>
              <a:t>] </a:t>
            </a:r>
            <a:r>
              <a:rPr lang="en-GB" sz="1100" baseline="0" dirty="0">
                <a:solidFill>
                  <a:schemeClr val="accent1"/>
                </a:solidFill>
              </a:rPr>
              <a:t>• </a:t>
            </a:r>
            <a:endParaRPr lang="en-GB" sz="1100" dirty="0">
              <a:solidFill>
                <a:schemeClr val="accent1"/>
              </a:solidFill>
            </a:endParaRPr>
          </a:p>
        </p:txBody>
      </p:sp>
    </p:spTree>
    <p:extLst>
      <p:ext uri="{BB962C8B-B14F-4D97-AF65-F5344CB8AC3E}">
        <p14:creationId xmlns:p14="http://schemas.microsoft.com/office/powerpoint/2010/main" val="1698494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 preserve="1">
  <p:cSld name="2_Title Slide (Background Image Fil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2" name="Picture 2"/>
          <p:cNvPicPr>
            <a:picLocks noChangeAspect="1" noChangeArrowheads="1"/>
          </p:cNvPicPr>
          <p:nvPr userDrawn="1"/>
        </p:nvPicPr>
        <p:blipFill rotWithShape="1">
          <a:blip r:embed="rId3" cstate="screen">
            <a:extLst>
              <a:ext uri="{28A0092B-C50C-407E-A947-70E740481C1C}">
                <a14:useLocalDpi xmlns:a14="http://schemas.microsoft.com/office/drawing/2010/main"/>
              </a:ext>
            </a:extLst>
          </a:blip>
          <a:srcRect l="-127" t="24107" r="-1"/>
          <a:stretch/>
        </p:blipFill>
        <p:spPr bwMode="auto">
          <a:xfrm>
            <a:off x="-11488" y="2"/>
            <a:ext cx="12203487" cy="685799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468001" y="1584105"/>
            <a:ext cx="9366563" cy="759855"/>
          </a:xfrm>
        </p:spPr>
        <p:txBody>
          <a:bodyPr anchor="t" anchorCtr="0"/>
          <a:lstStyle>
            <a:lvl1pPr algn="l">
              <a:lnSpc>
                <a:spcPct val="90000"/>
              </a:lnSpc>
              <a:defRPr sz="4000"/>
            </a:lvl1pPr>
          </a:lstStyle>
          <a:p>
            <a:r>
              <a:rPr lang="en-US"/>
              <a:t>Click to edit Master title style</a:t>
            </a:r>
            <a:endParaRPr lang="en-GB" dirty="0"/>
          </a:p>
        </p:txBody>
      </p:sp>
      <p:sp>
        <p:nvSpPr>
          <p:cNvPr id="3" name="Subtitle 2"/>
          <p:cNvSpPr>
            <a:spLocks noGrp="1"/>
          </p:cNvSpPr>
          <p:nvPr>
            <p:ph type="subTitle" idx="1"/>
          </p:nvPr>
        </p:nvSpPr>
        <p:spPr>
          <a:xfrm>
            <a:off x="468001" y="2640169"/>
            <a:ext cx="9366563" cy="2340000"/>
          </a:xfrm>
        </p:spPr>
        <p:txBody>
          <a:bodyPr anchor="t" anchorCtr="0"/>
          <a:lstStyle>
            <a:lvl1pPr marL="0" indent="0" algn="l">
              <a:spcBef>
                <a:spcPts val="0"/>
              </a:spcBef>
              <a:buNone/>
              <a:defRPr sz="1700" b="0"/>
            </a:lvl1pPr>
            <a:lvl2pPr marL="457178" indent="0" algn="ctr">
              <a:buNone/>
              <a:defRPr sz="2000"/>
            </a:lvl2pPr>
            <a:lvl3pPr marL="914354" indent="0" algn="ctr">
              <a:buNone/>
              <a:defRPr sz="19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Master subtitle style</a:t>
            </a:r>
            <a:endParaRPr lang="en-GB" dirty="0"/>
          </a:p>
        </p:txBody>
      </p:sp>
      <p:pic>
        <p:nvPicPr>
          <p:cNvPr id="8" name="Picture 7"/>
          <p:cNvPicPr>
            <a:picLocks noChangeAspect="1"/>
          </p:cNvPicPr>
          <p:nvPr userDrawn="1"/>
        </p:nvPicPr>
        <p:blipFill rotWithShape="1">
          <a:blip r:embed="rId4" cstate="print">
            <a:extLst>
              <a:ext uri="{28A0092B-C50C-407E-A947-70E740481C1C}">
                <a14:useLocalDpi xmlns:a14="http://schemas.microsoft.com/office/drawing/2010/main" val="0"/>
              </a:ext>
            </a:extLst>
          </a:blip>
          <a:srcRect l="1655" t="16451"/>
          <a:stretch/>
        </p:blipFill>
        <p:spPr>
          <a:xfrm>
            <a:off x="-4762" y="4"/>
            <a:ext cx="5668148" cy="1509713"/>
          </a:xfrm>
          <a:prstGeom prst="rect">
            <a:avLst/>
          </a:prstGeom>
        </p:spPr>
      </p:pic>
      <p:pic>
        <p:nvPicPr>
          <p:cNvPr id="9" name="Picture 8"/>
          <p:cNvPicPr>
            <a:picLocks noChangeAspect="1"/>
          </p:cNvPicPr>
          <p:nvPr userDrawn="1"/>
        </p:nvPicPr>
        <p:blipFill>
          <a:blip r:embed="rId5"/>
          <a:stretch>
            <a:fillRect/>
          </a:stretch>
        </p:blipFill>
        <p:spPr>
          <a:xfrm>
            <a:off x="9411481" y="5731494"/>
            <a:ext cx="2475723" cy="808716"/>
          </a:xfrm>
          <a:prstGeom prst="rect">
            <a:avLst/>
          </a:prstGeom>
        </p:spPr>
      </p:pic>
      <p:sp>
        <p:nvSpPr>
          <p:cNvPr id="15" name="Rectangle 2"/>
          <p:cNvSpPr>
            <a:spLocks noChangeArrowheads="1"/>
          </p:cNvSpPr>
          <p:nvPr userDrawn="1"/>
        </p:nvSpPr>
        <p:spPr bwMode="auto">
          <a:xfrm>
            <a:off x="5239245" y="5985570"/>
            <a:ext cx="3880625" cy="554640"/>
          </a:xfrm>
          <a:prstGeom prst="rect">
            <a:avLst/>
          </a:prstGeom>
          <a:noFill/>
          <a:ln w="9525">
            <a:noFill/>
            <a:miter lim="800000"/>
            <a:headEnd/>
            <a:tailEnd/>
          </a:ln>
          <a:effectLst/>
        </p:spPr>
        <p:txBody>
          <a:bodyPr wrap="square" lIns="92075" tIns="46038" rIns="92075" bIns="46038" anchor="b">
            <a:spAutoFit/>
          </a:bodyPr>
          <a:lstStyle/>
          <a:p>
            <a:pPr marL="57150" indent="-1588" eaLnBrk="0" fontAlgn="auto" hangingPunct="0">
              <a:spcBef>
                <a:spcPts val="0"/>
              </a:spcBef>
              <a:spcAft>
                <a:spcPts val="0"/>
              </a:spcAft>
              <a:tabLst>
                <a:tab pos="0" algn="l"/>
              </a:tabLst>
              <a:defRPr/>
            </a:pPr>
            <a:r>
              <a:rPr lang="en-US" sz="600" dirty="0">
                <a:solidFill>
                  <a:schemeClr val="tx1">
                    <a:lumMod val="90000"/>
                    <a:lumOff val="10000"/>
                  </a:schemeClr>
                </a:solidFill>
              </a:rPr>
              <a:t>©</a:t>
            </a:r>
            <a:r>
              <a:rPr lang="en-US" sz="600" baseline="0" dirty="0">
                <a:solidFill>
                  <a:schemeClr val="tx1">
                    <a:lumMod val="90000"/>
                    <a:lumOff val="10000"/>
                  </a:schemeClr>
                </a:solidFill>
              </a:rPr>
              <a:t> </a:t>
            </a:r>
            <a:r>
              <a:rPr lang="en-US" sz="600" dirty="0">
                <a:solidFill>
                  <a:schemeClr val="tx1">
                    <a:lumMod val="90000"/>
                    <a:lumOff val="10000"/>
                  </a:schemeClr>
                </a:solidFill>
              </a:rPr>
              <a:t>2017 Experian Information Solutions, Inc. All rights reserved. Experian and the marks used herein are service marks or registered trademarks of</a:t>
            </a:r>
            <a:r>
              <a:rPr lang="en-US" sz="600" baseline="0" dirty="0">
                <a:solidFill>
                  <a:schemeClr val="tx1">
                    <a:lumMod val="90000"/>
                    <a:lumOff val="10000"/>
                  </a:schemeClr>
                </a:solidFill>
              </a:rPr>
              <a:t> </a:t>
            </a:r>
            <a:r>
              <a:rPr lang="en-US" sz="600" dirty="0">
                <a:solidFill>
                  <a:schemeClr val="tx1">
                    <a:lumMod val="90000"/>
                    <a:lumOff val="10000"/>
                  </a:schemeClr>
                </a:solidFill>
              </a:rPr>
              <a:t>Experian Information Solutions, Inc. Other product and company names mentioned herein are the trademarks of their respective owners.</a:t>
            </a:r>
            <a:r>
              <a:rPr lang="en-US" sz="600" baseline="0" dirty="0">
                <a:solidFill>
                  <a:schemeClr val="tx1">
                    <a:lumMod val="90000"/>
                    <a:lumOff val="10000"/>
                  </a:schemeClr>
                </a:solidFill>
              </a:rPr>
              <a:t> </a:t>
            </a:r>
            <a:r>
              <a:rPr lang="en-US" sz="600" dirty="0">
                <a:solidFill>
                  <a:schemeClr val="tx1">
                    <a:lumMod val="90000"/>
                    <a:lumOff val="10000"/>
                  </a:schemeClr>
                </a:solidFill>
              </a:rPr>
              <a:t>No part of this copyrighted work may be reproduced, modified, or distributed in any form or manner without the prior written permission of Experian. </a:t>
            </a:r>
            <a:r>
              <a:rPr lang="en-US" sz="600" b="1" dirty="0">
                <a:solidFill>
                  <a:schemeClr val="tx1">
                    <a:lumMod val="90000"/>
                    <a:lumOff val="10000"/>
                  </a:schemeClr>
                </a:solidFill>
              </a:rPr>
              <a:t>Experian Confidential. </a:t>
            </a:r>
          </a:p>
        </p:txBody>
      </p:sp>
    </p:spTree>
    <p:extLst>
      <p:ext uri="{BB962C8B-B14F-4D97-AF65-F5344CB8AC3E}">
        <p14:creationId xmlns:p14="http://schemas.microsoft.com/office/powerpoint/2010/main" val="34781710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 preserve="1">
  <p:cSld name="Title Slide (White Backgroun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68001" y="1584105"/>
            <a:ext cx="9366563" cy="759855"/>
          </a:xfrm>
        </p:spPr>
        <p:txBody>
          <a:bodyPr anchor="t" anchorCtr="0"/>
          <a:lstStyle>
            <a:lvl1pPr algn="l">
              <a:lnSpc>
                <a:spcPct val="90000"/>
              </a:lnSpc>
              <a:defRPr sz="4000"/>
            </a:lvl1pPr>
          </a:lstStyle>
          <a:p>
            <a:r>
              <a:rPr lang="en-US"/>
              <a:t>Click to edit Master title style</a:t>
            </a:r>
            <a:endParaRPr lang="en-GB" dirty="0"/>
          </a:p>
        </p:txBody>
      </p:sp>
      <p:sp>
        <p:nvSpPr>
          <p:cNvPr id="3" name="Subtitle 2"/>
          <p:cNvSpPr>
            <a:spLocks noGrp="1"/>
          </p:cNvSpPr>
          <p:nvPr>
            <p:ph type="subTitle" idx="1"/>
          </p:nvPr>
        </p:nvSpPr>
        <p:spPr>
          <a:xfrm>
            <a:off x="468001" y="2640169"/>
            <a:ext cx="9366563" cy="2340000"/>
          </a:xfrm>
        </p:spPr>
        <p:txBody>
          <a:bodyPr anchor="t" anchorCtr="0"/>
          <a:lstStyle>
            <a:lvl1pPr marL="0" indent="0" algn="l">
              <a:spcBef>
                <a:spcPts val="0"/>
              </a:spcBef>
              <a:buNone/>
              <a:defRPr sz="1700" b="0"/>
            </a:lvl1pPr>
            <a:lvl2pPr marL="457178" indent="0" algn="ctr">
              <a:buNone/>
              <a:defRPr sz="2000"/>
            </a:lvl2pPr>
            <a:lvl3pPr marL="914354" indent="0" algn="ctr">
              <a:buNone/>
              <a:defRPr sz="19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Master subtitle style</a:t>
            </a:r>
            <a:endParaRPr lang="en-GB" dirty="0"/>
          </a:p>
        </p:txBody>
      </p:sp>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val="0"/>
              </a:ext>
            </a:extLst>
          </a:blip>
          <a:srcRect l="1655" t="16451"/>
          <a:stretch/>
        </p:blipFill>
        <p:spPr>
          <a:xfrm>
            <a:off x="-4762" y="4"/>
            <a:ext cx="5668148" cy="1509713"/>
          </a:xfrm>
          <a:prstGeom prst="rect">
            <a:avLst/>
          </a:prstGeom>
        </p:spPr>
      </p:pic>
      <p:pic>
        <p:nvPicPr>
          <p:cNvPr id="8" name="Picture 7"/>
          <p:cNvPicPr>
            <a:picLocks noChangeAspect="1"/>
          </p:cNvPicPr>
          <p:nvPr userDrawn="1"/>
        </p:nvPicPr>
        <p:blipFill>
          <a:blip r:embed="rId3"/>
          <a:stretch>
            <a:fillRect/>
          </a:stretch>
        </p:blipFill>
        <p:spPr>
          <a:xfrm>
            <a:off x="9411481" y="5731494"/>
            <a:ext cx="2475723" cy="808716"/>
          </a:xfrm>
          <a:prstGeom prst="rect">
            <a:avLst/>
          </a:prstGeom>
        </p:spPr>
      </p:pic>
      <p:sp>
        <p:nvSpPr>
          <p:cNvPr id="10" name="Rectangle 9"/>
          <p:cNvSpPr/>
          <p:nvPr userDrawn="1"/>
        </p:nvSpPr>
        <p:spPr>
          <a:xfrm>
            <a:off x="380426" y="6363023"/>
            <a:ext cx="7891887" cy="261608"/>
          </a:xfrm>
          <a:prstGeom prst="rect">
            <a:avLst/>
          </a:prstGeom>
        </p:spPr>
        <p:txBody>
          <a:bodyPr wrap="square" lIns="91436" tIns="45718" rIns="91436" bIns="45718">
            <a:spAutoFit/>
          </a:bodyPr>
          <a:lstStyle/>
          <a:p>
            <a:pPr marL="0" indent="0">
              <a:tabLst>
                <a:tab pos="341297" algn="l"/>
              </a:tabLst>
            </a:pPr>
            <a:fld id="{EF540DAE-C9AD-4AB7-834A-30F15928ADCF}" type="slidenum">
              <a:rPr lang="en-GB" sz="1100" smtClean="0">
                <a:solidFill>
                  <a:schemeClr val="accent1"/>
                </a:solidFill>
              </a:rPr>
              <a:pPr marL="0" indent="0">
                <a:tabLst>
                  <a:tab pos="341297" algn="l"/>
                </a:tabLst>
              </a:pPr>
              <a:t>‹#›</a:t>
            </a:fld>
            <a:r>
              <a:rPr lang="en-GB" sz="1100" dirty="0">
                <a:solidFill>
                  <a:schemeClr val="accent1"/>
                </a:solidFill>
              </a:rPr>
              <a:t>	© Experian </a:t>
            </a:r>
            <a:r>
              <a:rPr lang="en-GB" sz="1100" dirty="0">
                <a:solidFill>
                  <a:schemeClr val="tx1"/>
                </a:solidFill>
              </a:rPr>
              <a:t>[Confidential</a:t>
            </a:r>
            <a:r>
              <a:rPr lang="en-GB" sz="1100" baseline="0" dirty="0">
                <a:solidFill>
                  <a:schemeClr val="tx1"/>
                </a:solidFill>
              </a:rPr>
              <a:t>] </a:t>
            </a:r>
            <a:r>
              <a:rPr lang="en-GB" sz="1100" baseline="0" dirty="0">
                <a:solidFill>
                  <a:schemeClr val="accent1"/>
                </a:solidFill>
              </a:rPr>
              <a:t>•</a:t>
            </a:r>
            <a:endParaRPr lang="en-GB" sz="1100" dirty="0">
              <a:solidFill>
                <a:schemeClr val="accent1"/>
              </a:solidFill>
            </a:endParaRPr>
          </a:p>
        </p:txBody>
      </p:sp>
      <p:pic>
        <p:nvPicPr>
          <p:cNvPr id="4" name="Picture 3">
            <a:extLst>
              <a:ext uri="{FF2B5EF4-FFF2-40B4-BE49-F238E27FC236}">
                <a16:creationId xmlns:a16="http://schemas.microsoft.com/office/drawing/2014/main" id="{7577A977-572E-423F-839D-62E981B868FF}"/>
              </a:ext>
            </a:extLst>
          </p:cNvPr>
          <p:cNvPicPr>
            <a:picLocks noChangeAspect="1"/>
          </p:cNvPicPr>
          <p:nvPr userDrawn="1"/>
        </p:nvPicPr>
        <p:blipFill>
          <a:blip r:embed="rId4"/>
          <a:stretch>
            <a:fillRect/>
          </a:stretch>
        </p:blipFill>
        <p:spPr>
          <a:xfrm>
            <a:off x="7040324" y="0"/>
            <a:ext cx="5151677" cy="5731494"/>
          </a:xfrm>
          <a:prstGeom prst="rect">
            <a:avLst/>
          </a:prstGeom>
        </p:spPr>
      </p:pic>
    </p:spTree>
    <p:extLst>
      <p:ext uri="{BB962C8B-B14F-4D97-AF65-F5344CB8AC3E}">
        <p14:creationId xmlns:p14="http://schemas.microsoft.com/office/powerpoint/2010/main" val="25144362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s Slide">
    <p:bg>
      <p:bgPr>
        <a:solidFill>
          <a:srgbClr val="ECF0F7"/>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68002" y="2638801"/>
            <a:ext cx="8428351" cy="2726875"/>
          </a:xfrm>
        </p:spPr>
        <p:txBody>
          <a:bodyPr/>
          <a:lstStyle>
            <a:lvl1pPr marL="269861" indent="-269861">
              <a:spcBef>
                <a:spcPts val="1600"/>
              </a:spcBef>
              <a:buFont typeface="+mj-lt"/>
              <a:buAutoNum type="arabicPeriod"/>
              <a:defRPr sz="1700" b="0"/>
            </a:lvl1pPr>
            <a:lvl2pPr marL="269861" indent="0">
              <a:buNone/>
              <a:defRPr sz="1700" b="0"/>
            </a:lvl2pPr>
            <a:lvl3pPr marL="269861" indent="0">
              <a:buNone/>
              <a:defRPr sz="1700" b="0"/>
            </a:lvl3pPr>
            <a:lvl4pPr marL="269861" indent="0">
              <a:buNone/>
              <a:defRPr sz="1700" b="0"/>
            </a:lvl4pPr>
            <a:lvl5pPr marL="269861" indent="0">
              <a:buNone/>
              <a:defRPr sz="17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pic>
        <p:nvPicPr>
          <p:cNvPr id="8" name="Picture 7"/>
          <p:cNvPicPr>
            <a:picLocks noChangeAspect="1"/>
          </p:cNvPicPr>
          <p:nvPr userDrawn="1"/>
        </p:nvPicPr>
        <p:blipFill rotWithShape="1">
          <a:blip r:embed="rId2" cstate="print">
            <a:extLst>
              <a:ext uri="{28A0092B-C50C-407E-A947-70E740481C1C}">
                <a14:useLocalDpi xmlns:a14="http://schemas.microsoft.com/office/drawing/2010/main" val="0"/>
              </a:ext>
            </a:extLst>
          </a:blip>
          <a:srcRect l="1655" t="16451"/>
          <a:stretch/>
        </p:blipFill>
        <p:spPr>
          <a:xfrm>
            <a:off x="-4762" y="4"/>
            <a:ext cx="5668148" cy="1509713"/>
          </a:xfrm>
          <a:prstGeom prst="rect">
            <a:avLst/>
          </a:prstGeom>
        </p:spPr>
      </p:pic>
      <p:sp>
        <p:nvSpPr>
          <p:cNvPr id="2" name="Title 1">
            <a:extLst>
              <a:ext uri="{FF2B5EF4-FFF2-40B4-BE49-F238E27FC236}">
                <a16:creationId xmlns:a16="http://schemas.microsoft.com/office/drawing/2014/main" id="{76872742-D316-4AF2-8723-92533C843E85}"/>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225852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68002" y="2022475"/>
            <a:ext cx="8428351" cy="3600000"/>
          </a:xfrm>
        </p:spPr>
        <p:txBody>
          <a:bodyPr/>
          <a:lstStyle>
            <a:lvl2pPr>
              <a:defRPr b="0"/>
            </a:lvl2pPr>
            <a:lvl3pPr>
              <a:defRPr b="0"/>
            </a:lvl3pPr>
            <a:lvl4pPr>
              <a:defRPr b="0"/>
            </a:lvl4pPr>
            <a:lvl5pPr>
              <a:defRPr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itle 3">
            <a:extLst>
              <a:ext uri="{FF2B5EF4-FFF2-40B4-BE49-F238E27FC236}">
                <a16:creationId xmlns:a16="http://schemas.microsoft.com/office/drawing/2014/main" id="{0F06E598-7274-44B3-9ABF-E030166A8D67}"/>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64858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Two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67999" y="2022475"/>
            <a:ext cx="5400000" cy="3600000"/>
          </a:xfrm>
        </p:spPr>
        <p:txBody>
          <a:bodyPr/>
          <a:lstStyle>
            <a:lvl1pPr>
              <a:defRPr b="1"/>
            </a:lvl1pPr>
            <a:lvl2pPr>
              <a:defRPr b="0"/>
            </a:lvl2pPr>
            <a:lvl3pPr>
              <a:defRPr b="0"/>
            </a:lvl3pPr>
            <a:lvl4pPr>
              <a:defRPr b="0"/>
            </a:lvl4pPr>
            <a:lvl5pPr>
              <a:defRPr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Title 1"/>
          <p:cNvSpPr>
            <a:spLocks noGrp="1"/>
          </p:cNvSpPr>
          <p:nvPr>
            <p:ph type="title"/>
          </p:nvPr>
        </p:nvSpPr>
        <p:spPr/>
        <p:txBody>
          <a:bodyPr/>
          <a:lstStyle/>
          <a:p>
            <a:r>
              <a:rPr lang="en-US"/>
              <a:t>Click to edit Master title style</a:t>
            </a:r>
            <a:endParaRPr lang="en-GB" dirty="0"/>
          </a:p>
        </p:txBody>
      </p:sp>
      <p:sp>
        <p:nvSpPr>
          <p:cNvPr id="6" name="Content Placeholder 2"/>
          <p:cNvSpPr>
            <a:spLocks noGrp="1"/>
          </p:cNvSpPr>
          <p:nvPr>
            <p:ph idx="12"/>
          </p:nvPr>
        </p:nvSpPr>
        <p:spPr>
          <a:xfrm>
            <a:off x="6181727" y="2022475"/>
            <a:ext cx="5564188" cy="3600000"/>
          </a:xfrm>
        </p:spPr>
        <p:txBody>
          <a:bodyPr/>
          <a:lstStyle>
            <a:lvl1pPr>
              <a:defRPr b="1"/>
            </a:lvl1pPr>
            <a:lvl2pPr>
              <a:defRPr b="0"/>
            </a:lvl2pPr>
            <a:lvl3pPr>
              <a:defRPr b="0"/>
            </a:lvl3pPr>
            <a:lvl4pPr>
              <a:defRPr b="0"/>
            </a:lvl4pPr>
            <a:lvl5pPr>
              <a:defRPr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0554784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Text, Image">
    <p:spTree>
      <p:nvGrpSpPr>
        <p:cNvPr id="1" name=""/>
        <p:cNvGrpSpPr/>
        <p:nvPr/>
      </p:nvGrpSpPr>
      <p:grpSpPr>
        <a:xfrm>
          <a:off x="0" y="0"/>
          <a:ext cx="0" cy="0"/>
          <a:chOff x="0" y="0"/>
          <a:chExt cx="0" cy="0"/>
        </a:xfrm>
      </p:grpSpPr>
      <p:sp>
        <p:nvSpPr>
          <p:cNvPr id="3" name="Content Placeholder 2"/>
          <p:cNvSpPr>
            <a:spLocks noGrp="1"/>
          </p:cNvSpPr>
          <p:nvPr>
            <p:ph idx="1"/>
          </p:nvPr>
        </p:nvSpPr>
        <p:spPr>
          <a:xfrm>
            <a:off x="468001" y="2022475"/>
            <a:ext cx="5570851" cy="3600000"/>
          </a:xfrm>
        </p:spPr>
        <p:txBody>
          <a:bodyPr/>
          <a:lstStyle>
            <a:lvl1pPr>
              <a:defRPr b="1"/>
            </a:lvl1pPr>
            <a:lvl2pPr>
              <a:defRPr b="0"/>
            </a:lvl2pPr>
            <a:lvl3pPr>
              <a:defRPr b="0"/>
            </a:lvl3pPr>
            <a:lvl4pPr>
              <a:defRPr b="0"/>
            </a:lvl4pPr>
            <a:lvl5pPr>
              <a:defRPr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Title 1"/>
          <p:cNvSpPr>
            <a:spLocks noGrp="1"/>
          </p:cNvSpPr>
          <p:nvPr>
            <p:ph type="title"/>
          </p:nvPr>
        </p:nvSpPr>
        <p:spPr>
          <a:xfrm>
            <a:off x="468001" y="528036"/>
            <a:ext cx="5570851" cy="1007679"/>
          </a:xfrm>
        </p:spPr>
        <p:txBody>
          <a:bodyPr/>
          <a:lstStyle/>
          <a:p>
            <a:r>
              <a:rPr lang="en-US"/>
              <a:t>Click to edit Master title style</a:t>
            </a:r>
            <a:endParaRPr lang="en-GB" dirty="0"/>
          </a:p>
        </p:txBody>
      </p:sp>
      <p:sp>
        <p:nvSpPr>
          <p:cNvPr id="8" name="Picture Placeholder 9"/>
          <p:cNvSpPr>
            <a:spLocks noGrp="1"/>
          </p:cNvSpPr>
          <p:nvPr>
            <p:ph type="pic" sz="quarter" idx="14"/>
          </p:nvPr>
        </p:nvSpPr>
        <p:spPr>
          <a:xfrm>
            <a:off x="6446716" y="-5071"/>
            <a:ext cx="5758165" cy="5755223"/>
          </a:xfrm>
          <a:custGeom>
            <a:avLst/>
            <a:gdLst>
              <a:gd name="connsiteX0" fmla="*/ 0 w 5749052"/>
              <a:gd name="connsiteY0" fmla="*/ 2044535 h 5749051"/>
              <a:gd name="connsiteX1" fmla="*/ 2044535 w 5749052"/>
              <a:gd name="connsiteY1" fmla="*/ 0 h 5749051"/>
              <a:gd name="connsiteX2" fmla="*/ 3704517 w 5749052"/>
              <a:gd name="connsiteY2" fmla="*/ 0 h 5749051"/>
              <a:gd name="connsiteX3" fmla="*/ 5749052 w 5749052"/>
              <a:gd name="connsiteY3" fmla="*/ 2044535 h 5749051"/>
              <a:gd name="connsiteX4" fmla="*/ 5749052 w 5749052"/>
              <a:gd name="connsiteY4" fmla="*/ 3704516 h 5749051"/>
              <a:gd name="connsiteX5" fmla="*/ 3704517 w 5749052"/>
              <a:gd name="connsiteY5" fmla="*/ 5749051 h 5749051"/>
              <a:gd name="connsiteX6" fmla="*/ 2044535 w 5749052"/>
              <a:gd name="connsiteY6" fmla="*/ 5749051 h 5749051"/>
              <a:gd name="connsiteX7" fmla="*/ 0 w 5749052"/>
              <a:gd name="connsiteY7" fmla="*/ 3704516 h 5749051"/>
              <a:gd name="connsiteX8" fmla="*/ 0 w 5749052"/>
              <a:gd name="connsiteY8"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235331 w 5984383"/>
              <a:gd name="connsiteY0" fmla="*/ 2044535 h 5749051"/>
              <a:gd name="connsiteX1" fmla="*/ 0 w 5984383"/>
              <a:gd name="connsiteY1" fmla="*/ 17953 h 5749051"/>
              <a:gd name="connsiteX2" fmla="*/ 2279866 w 5984383"/>
              <a:gd name="connsiteY2" fmla="*/ 0 h 5749051"/>
              <a:gd name="connsiteX3" fmla="*/ 3939848 w 5984383"/>
              <a:gd name="connsiteY3" fmla="*/ 0 h 5749051"/>
              <a:gd name="connsiteX4" fmla="*/ 5984383 w 5984383"/>
              <a:gd name="connsiteY4" fmla="*/ 2044535 h 5749051"/>
              <a:gd name="connsiteX5" fmla="*/ 5984383 w 5984383"/>
              <a:gd name="connsiteY5" fmla="*/ 3704516 h 5749051"/>
              <a:gd name="connsiteX6" fmla="*/ 3939848 w 5984383"/>
              <a:gd name="connsiteY6" fmla="*/ 5749051 h 5749051"/>
              <a:gd name="connsiteX7" fmla="*/ 2279866 w 5984383"/>
              <a:gd name="connsiteY7" fmla="*/ 5749051 h 5749051"/>
              <a:gd name="connsiteX8" fmla="*/ 235331 w 5984383"/>
              <a:gd name="connsiteY8" fmla="*/ 3704516 h 5749051"/>
              <a:gd name="connsiteX9" fmla="*/ 235331 w 5984383"/>
              <a:gd name="connsiteY9"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753402 w 5753402"/>
              <a:gd name="connsiteY4" fmla="*/ 2044535 h 5749051"/>
              <a:gd name="connsiteX5" fmla="*/ 5753402 w 5753402"/>
              <a:gd name="connsiteY5" fmla="*/ 3704516 h 5749051"/>
              <a:gd name="connsiteX6" fmla="*/ 3708867 w 5753402"/>
              <a:gd name="connsiteY6" fmla="*/ 5749051 h 5749051"/>
              <a:gd name="connsiteX7" fmla="*/ 2048885 w 5753402"/>
              <a:gd name="connsiteY7" fmla="*/ 5749051 h 5749051"/>
              <a:gd name="connsiteX8" fmla="*/ 4350 w 5753402"/>
              <a:gd name="connsiteY8" fmla="*/ 3704516 h 5749051"/>
              <a:gd name="connsiteX9" fmla="*/ 4350 w 5753402"/>
              <a:gd name="connsiteY9"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5783"/>
              <a:gd name="connsiteY0" fmla="*/ 2044535 h 5749051"/>
              <a:gd name="connsiteX1" fmla="*/ 0 w 5755783"/>
              <a:gd name="connsiteY1" fmla="*/ 1284 h 5749051"/>
              <a:gd name="connsiteX2" fmla="*/ 2048885 w 5755783"/>
              <a:gd name="connsiteY2" fmla="*/ 0 h 5749051"/>
              <a:gd name="connsiteX3" fmla="*/ 3708867 w 5755783"/>
              <a:gd name="connsiteY3" fmla="*/ 0 h 5749051"/>
              <a:gd name="connsiteX4" fmla="*/ 5755783 w 5755783"/>
              <a:gd name="connsiteY4" fmla="*/ 7455 h 5749051"/>
              <a:gd name="connsiteX5" fmla="*/ 5753402 w 5755783"/>
              <a:gd name="connsiteY5" fmla="*/ 2044535 h 5749051"/>
              <a:gd name="connsiteX6" fmla="*/ 5753402 w 5755783"/>
              <a:gd name="connsiteY6" fmla="*/ 3704516 h 5749051"/>
              <a:gd name="connsiteX7" fmla="*/ 3708867 w 5755783"/>
              <a:gd name="connsiteY7" fmla="*/ 5749051 h 5749051"/>
              <a:gd name="connsiteX8" fmla="*/ 2048885 w 5755783"/>
              <a:gd name="connsiteY8" fmla="*/ 5749051 h 5749051"/>
              <a:gd name="connsiteX9" fmla="*/ 4350 w 5755783"/>
              <a:gd name="connsiteY9" fmla="*/ 3704516 h 5749051"/>
              <a:gd name="connsiteX10" fmla="*/ 4350 w 5755783"/>
              <a:gd name="connsiteY10"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4350 w 5758165"/>
              <a:gd name="connsiteY9" fmla="*/ 3704516 h 5749051"/>
              <a:gd name="connsiteX10" fmla="*/ 4350 w 5758165"/>
              <a:gd name="connsiteY10"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5152488 w 5758165"/>
              <a:gd name="connsiteY7" fmla="*/ 5156623 h 5749051"/>
              <a:gd name="connsiteX8" fmla="*/ 3708867 w 5758165"/>
              <a:gd name="connsiteY8" fmla="*/ 5749051 h 5749051"/>
              <a:gd name="connsiteX9" fmla="*/ 2048885 w 5758165"/>
              <a:gd name="connsiteY9" fmla="*/ 5749051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5152488 w 5758165"/>
              <a:gd name="connsiteY7" fmla="*/ 5156623 h 5749051"/>
              <a:gd name="connsiteX8" fmla="*/ 3708867 w 5758165"/>
              <a:gd name="connsiteY8" fmla="*/ 5749051 h 5749051"/>
              <a:gd name="connsiteX9" fmla="*/ 2048885 w 5758165"/>
              <a:gd name="connsiteY9" fmla="*/ 5749051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5152488 w 5758165"/>
              <a:gd name="connsiteY7" fmla="*/ 5156623 h 5749051"/>
              <a:gd name="connsiteX8" fmla="*/ 3708867 w 5758165"/>
              <a:gd name="connsiteY8" fmla="*/ 5749051 h 5749051"/>
              <a:gd name="connsiteX9" fmla="*/ 2048885 w 5758165"/>
              <a:gd name="connsiteY9" fmla="*/ 5749051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5152488 w 5758165"/>
              <a:gd name="connsiteY7" fmla="*/ 5156623 h 5749051"/>
              <a:gd name="connsiteX8" fmla="*/ 3708867 w 5758165"/>
              <a:gd name="connsiteY8" fmla="*/ 5749051 h 5749051"/>
              <a:gd name="connsiteX9" fmla="*/ 2048885 w 5758165"/>
              <a:gd name="connsiteY9" fmla="*/ 5749051 h 5749051"/>
              <a:gd name="connsiteX10" fmla="*/ 4350 w 5758165"/>
              <a:gd name="connsiteY10" fmla="*/ 3704516 h 5749051"/>
              <a:gd name="connsiteX11" fmla="*/ 4350 w 5758165"/>
              <a:gd name="connsiteY11" fmla="*/ 2044535 h 5749051"/>
              <a:gd name="connsiteX0" fmla="*/ 4350 w 5770674"/>
              <a:gd name="connsiteY0" fmla="*/ 2044535 h 5749051"/>
              <a:gd name="connsiteX1" fmla="*/ 0 w 5770674"/>
              <a:gd name="connsiteY1" fmla="*/ 1284 h 5749051"/>
              <a:gd name="connsiteX2" fmla="*/ 2048885 w 5770674"/>
              <a:gd name="connsiteY2" fmla="*/ 0 h 5749051"/>
              <a:gd name="connsiteX3" fmla="*/ 3708867 w 5770674"/>
              <a:gd name="connsiteY3" fmla="*/ 0 h 5749051"/>
              <a:gd name="connsiteX4" fmla="*/ 5758165 w 5770674"/>
              <a:gd name="connsiteY4" fmla="*/ 311 h 5749051"/>
              <a:gd name="connsiteX5" fmla="*/ 5753402 w 5770674"/>
              <a:gd name="connsiteY5" fmla="*/ 2044535 h 5749051"/>
              <a:gd name="connsiteX6" fmla="*/ 5753402 w 5770674"/>
              <a:gd name="connsiteY6" fmla="*/ 3704516 h 5749051"/>
              <a:gd name="connsiteX7" fmla="*/ 5770674 w 5770674"/>
              <a:gd name="connsiteY7" fmla="*/ 5736172 h 5749051"/>
              <a:gd name="connsiteX8" fmla="*/ 3708867 w 5770674"/>
              <a:gd name="connsiteY8" fmla="*/ 5749051 h 5749051"/>
              <a:gd name="connsiteX9" fmla="*/ 2048885 w 5770674"/>
              <a:gd name="connsiteY9" fmla="*/ 5749051 h 5749051"/>
              <a:gd name="connsiteX10" fmla="*/ 4350 w 5770674"/>
              <a:gd name="connsiteY10" fmla="*/ 3704516 h 5749051"/>
              <a:gd name="connsiteX11" fmla="*/ 4350 w 5770674"/>
              <a:gd name="connsiteY11" fmla="*/ 2044535 h 5749051"/>
              <a:gd name="connsiteX0" fmla="*/ 4350 w 5758165"/>
              <a:gd name="connsiteY0" fmla="*/ 2044535 h 5755222"/>
              <a:gd name="connsiteX1" fmla="*/ 0 w 5758165"/>
              <a:gd name="connsiteY1" fmla="*/ 1284 h 5755222"/>
              <a:gd name="connsiteX2" fmla="*/ 2048885 w 5758165"/>
              <a:gd name="connsiteY2" fmla="*/ 0 h 5755222"/>
              <a:gd name="connsiteX3" fmla="*/ 3708867 w 5758165"/>
              <a:gd name="connsiteY3" fmla="*/ 0 h 5755222"/>
              <a:gd name="connsiteX4" fmla="*/ 5758165 w 5758165"/>
              <a:gd name="connsiteY4" fmla="*/ 311 h 5755222"/>
              <a:gd name="connsiteX5" fmla="*/ 5753402 w 5758165"/>
              <a:gd name="connsiteY5" fmla="*/ 2044535 h 5755222"/>
              <a:gd name="connsiteX6" fmla="*/ 5753402 w 5758165"/>
              <a:gd name="connsiteY6" fmla="*/ 3704516 h 5755222"/>
              <a:gd name="connsiteX7" fmla="*/ 5754005 w 5758165"/>
              <a:gd name="connsiteY7" fmla="*/ 5755222 h 5755222"/>
              <a:gd name="connsiteX8" fmla="*/ 3708867 w 5758165"/>
              <a:gd name="connsiteY8" fmla="*/ 5749051 h 5755222"/>
              <a:gd name="connsiteX9" fmla="*/ 2048885 w 5758165"/>
              <a:gd name="connsiteY9" fmla="*/ 5749051 h 5755222"/>
              <a:gd name="connsiteX10" fmla="*/ 4350 w 5758165"/>
              <a:gd name="connsiteY10" fmla="*/ 3704516 h 5755222"/>
              <a:gd name="connsiteX11" fmla="*/ 4350 w 5758165"/>
              <a:gd name="connsiteY11" fmla="*/ 2044535 h 5755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58165" h="5755222">
                <a:moveTo>
                  <a:pt x="4350" y="2044535"/>
                </a:moveTo>
                <a:lnTo>
                  <a:pt x="0" y="1284"/>
                </a:lnTo>
                <a:lnTo>
                  <a:pt x="2048885" y="0"/>
                </a:lnTo>
                <a:lnTo>
                  <a:pt x="3708867" y="0"/>
                </a:lnTo>
                <a:lnTo>
                  <a:pt x="5758165" y="311"/>
                </a:lnTo>
                <a:cubicBezTo>
                  <a:pt x="5757371" y="679338"/>
                  <a:pt x="5754196" y="1365508"/>
                  <a:pt x="5753402" y="2044535"/>
                </a:cubicBezTo>
                <a:lnTo>
                  <a:pt x="5753402" y="3704516"/>
                </a:lnTo>
                <a:lnTo>
                  <a:pt x="5754005" y="5755222"/>
                </a:lnTo>
                <a:lnTo>
                  <a:pt x="3708867" y="5749051"/>
                </a:lnTo>
                <a:lnTo>
                  <a:pt x="2048885" y="5749051"/>
                </a:lnTo>
                <a:cubicBezTo>
                  <a:pt x="919719" y="5749051"/>
                  <a:pt x="4350" y="4833682"/>
                  <a:pt x="4350" y="3704516"/>
                </a:cubicBezTo>
                <a:lnTo>
                  <a:pt x="4350" y="2044535"/>
                </a:lnTo>
                <a:close/>
              </a:path>
            </a:pathLst>
          </a:custGeom>
        </p:spPr>
        <p:txBody>
          <a:bodyPr/>
          <a:lstStyle/>
          <a:p>
            <a:r>
              <a:rPr lang="en-US" dirty="0"/>
              <a:t>Drag picture to placeholder or click icon to add</a:t>
            </a:r>
            <a:endParaRPr lang="en-GB" dirty="0"/>
          </a:p>
        </p:txBody>
      </p:sp>
    </p:spTree>
    <p:extLst>
      <p:ext uri="{BB962C8B-B14F-4D97-AF65-F5344CB8AC3E}">
        <p14:creationId xmlns:p14="http://schemas.microsoft.com/office/powerpoint/2010/main" val="10756395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Rectangle 5"/>
          <p:cNvSpPr/>
          <p:nvPr userDrawn="1"/>
        </p:nvSpPr>
        <p:spPr>
          <a:xfrm>
            <a:off x="380426" y="6363023"/>
            <a:ext cx="7891887" cy="261608"/>
          </a:xfrm>
          <a:prstGeom prst="rect">
            <a:avLst/>
          </a:prstGeom>
        </p:spPr>
        <p:txBody>
          <a:bodyPr wrap="square" lIns="91436" tIns="45718" rIns="91436" bIns="45718">
            <a:spAutoFit/>
          </a:bodyPr>
          <a:lstStyle/>
          <a:p>
            <a:pPr marL="0" indent="0">
              <a:tabLst>
                <a:tab pos="341297" algn="l"/>
              </a:tabLst>
            </a:pPr>
            <a:fld id="{EF540DAE-C9AD-4AB7-834A-30F15928ADCF}" type="slidenum">
              <a:rPr lang="en-GB" sz="1100" smtClean="0">
                <a:solidFill>
                  <a:schemeClr val="accent1"/>
                </a:solidFill>
              </a:rPr>
              <a:pPr marL="0" indent="0">
                <a:tabLst>
                  <a:tab pos="341297" algn="l"/>
                </a:tabLst>
              </a:pPr>
              <a:t>‹#›</a:t>
            </a:fld>
            <a:r>
              <a:rPr lang="en-GB" sz="1100" dirty="0">
                <a:solidFill>
                  <a:schemeClr val="accent1"/>
                </a:solidFill>
              </a:rPr>
              <a:t>	© Experian </a:t>
            </a:r>
            <a:r>
              <a:rPr lang="en-GB" sz="1100" dirty="0">
                <a:solidFill>
                  <a:schemeClr val="tx1"/>
                </a:solidFill>
              </a:rPr>
              <a:t>[Confidential</a:t>
            </a:r>
            <a:r>
              <a:rPr lang="en-GB" sz="1100" baseline="0" dirty="0">
                <a:solidFill>
                  <a:schemeClr val="tx1"/>
                </a:solidFill>
              </a:rPr>
              <a:t>] </a:t>
            </a:r>
            <a:r>
              <a:rPr lang="en-GB" sz="1100" baseline="0" dirty="0">
                <a:solidFill>
                  <a:schemeClr val="accent1"/>
                </a:solidFill>
              </a:rPr>
              <a:t>• </a:t>
            </a:r>
            <a:endParaRPr lang="en-GB" sz="1100" dirty="0">
              <a:solidFill>
                <a:schemeClr val="accent1"/>
              </a:solidFill>
            </a:endParaRPr>
          </a:p>
        </p:txBody>
      </p:sp>
      <p:sp>
        <p:nvSpPr>
          <p:cNvPr id="2" name="Title Placeholder 1"/>
          <p:cNvSpPr>
            <a:spLocks noGrp="1"/>
          </p:cNvSpPr>
          <p:nvPr>
            <p:ph type="title"/>
          </p:nvPr>
        </p:nvSpPr>
        <p:spPr>
          <a:xfrm>
            <a:off x="467999" y="528036"/>
            <a:ext cx="11257200" cy="1007679"/>
          </a:xfrm>
          <a:prstGeom prst="rect">
            <a:avLst/>
          </a:prstGeom>
        </p:spPr>
        <p:txBody>
          <a:bodyPr vert="horz" lIns="0" tIns="0" rIns="0" bIns="0" rtlCol="0" anchor="t" anchorCtr="0">
            <a:noAutofit/>
          </a:bodyPr>
          <a:lstStyle/>
          <a:p>
            <a:r>
              <a:rPr lang="en-US"/>
              <a:t>Click to edit Master title style</a:t>
            </a:r>
            <a:endParaRPr lang="en-GB" dirty="0"/>
          </a:p>
        </p:txBody>
      </p:sp>
      <p:sp>
        <p:nvSpPr>
          <p:cNvPr id="3" name="Text Placeholder 2"/>
          <p:cNvSpPr>
            <a:spLocks noGrp="1"/>
          </p:cNvSpPr>
          <p:nvPr>
            <p:ph type="body" idx="1"/>
          </p:nvPr>
        </p:nvSpPr>
        <p:spPr>
          <a:xfrm>
            <a:off x="467999" y="2022475"/>
            <a:ext cx="11257200" cy="3600000"/>
          </a:xfrm>
          <a:prstGeom prst="rect">
            <a:avLst/>
          </a:prstGeom>
        </p:spPr>
        <p:txBody>
          <a:bodyPr vert="horz" lIns="0" tIns="0" rIns="0" bIns="0" rtlCol="0" anchor="t" anchorCtr="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14" name="Picture 13"/>
          <p:cNvPicPr>
            <a:picLocks noChangeAspect="1"/>
          </p:cNvPicPr>
          <p:nvPr userDrawn="1"/>
        </p:nvPicPr>
        <p:blipFill>
          <a:blip r:embed="rId22"/>
          <a:stretch>
            <a:fillRect/>
          </a:stretch>
        </p:blipFill>
        <p:spPr>
          <a:xfrm>
            <a:off x="10253667" y="6158010"/>
            <a:ext cx="1576384" cy="514939"/>
          </a:xfrm>
          <a:prstGeom prst="rect">
            <a:avLst/>
          </a:prstGeom>
        </p:spPr>
      </p:pic>
    </p:spTree>
    <p:extLst>
      <p:ext uri="{BB962C8B-B14F-4D97-AF65-F5344CB8AC3E}">
        <p14:creationId xmlns:p14="http://schemas.microsoft.com/office/powerpoint/2010/main" val="2125146718"/>
      </p:ext>
    </p:extLst>
  </p:cSld>
  <p:clrMap bg1="lt1" tx1="dk1" bg2="lt2" tx2="dk2" accent1="accent1" accent2="accent2" accent3="accent3" accent4="accent4" accent5="accent5" accent6="accent6" hlink="hlink" folHlink="folHlink"/>
  <p:sldLayoutIdLst>
    <p:sldLayoutId id="2147483659" r:id="rId1"/>
    <p:sldLayoutId id="2147483649" r:id="rId2"/>
    <p:sldLayoutId id="2147483687" r:id="rId3"/>
    <p:sldLayoutId id="2147483688" r:id="rId4"/>
    <p:sldLayoutId id="2147483656" r:id="rId5"/>
    <p:sldLayoutId id="2147483657" r:id="rId6"/>
    <p:sldLayoutId id="2147483650" r:id="rId7"/>
    <p:sldLayoutId id="2147483663" r:id="rId8"/>
    <p:sldLayoutId id="2147483664" r:id="rId9"/>
    <p:sldLayoutId id="2147483665" r:id="rId10"/>
    <p:sldLayoutId id="2147483667" r:id="rId11"/>
    <p:sldLayoutId id="2147483666" r:id="rId12"/>
    <p:sldLayoutId id="2147483660" r:id="rId13"/>
    <p:sldLayoutId id="2147483661" r:id="rId14"/>
    <p:sldLayoutId id="2147483662" r:id="rId15"/>
    <p:sldLayoutId id="2147483658" r:id="rId16"/>
    <p:sldLayoutId id="2147483654" r:id="rId17"/>
    <p:sldLayoutId id="2147483655" r:id="rId18"/>
    <p:sldLayoutId id="2147483699" r:id="rId19"/>
    <p:sldLayoutId id="2147483700" r:id="rId20"/>
  </p:sldLayoutIdLst>
  <p:hf sldNum="0" hdr="0" ftr="0" dt="0"/>
  <p:txStyles>
    <p:titleStyle>
      <a:lvl1pPr algn="l" defTabSz="914354" rtl="0" eaLnBrk="1" latinLnBrk="0" hangingPunct="1">
        <a:lnSpc>
          <a:spcPct val="90000"/>
        </a:lnSpc>
        <a:spcBef>
          <a:spcPct val="0"/>
        </a:spcBef>
        <a:buNone/>
        <a:defRPr sz="3500" kern="1200">
          <a:solidFill>
            <a:schemeClr val="accent1"/>
          </a:solidFill>
          <a:latin typeface="+mj-lt"/>
          <a:ea typeface="+mj-ea"/>
          <a:cs typeface="+mj-cs"/>
        </a:defRPr>
      </a:lvl1pPr>
    </p:titleStyle>
    <p:bodyStyle>
      <a:lvl1pPr marL="0" indent="0" algn="l" defTabSz="914354" rtl="0" eaLnBrk="1" latinLnBrk="0" hangingPunct="1">
        <a:lnSpc>
          <a:spcPct val="95000"/>
        </a:lnSpc>
        <a:spcBef>
          <a:spcPts val="1000"/>
        </a:spcBef>
        <a:buFont typeface="Arial" panose="020B0604020202020204" pitchFamily="34" charset="0"/>
        <a:buNone/>
        <a:defRPr sz="1700" b="1" kern="1200">
          <a:solidFill>
            <a:schemeClr val="tx1"/>
          </a:solidFill>
          <a:latin typeface="+mn-lt"/>
          <a:ea typeface="+mn-ea"/>
          <a:cs typeface="+mn-cs"/>
        </a:defRPr>
      </a:lvl1pPr>
      <a:lvl2pPr marL="115882" indent="-115882" algn="l" defTabSz="914354" rtl="0" eaLnBrk="1" latinLnBrk="0" hangingPunct="1">
        <a:lnSpc>
          <a:spcPct val="90000"/>
        </a:lnSpc>
        <a:spcBef>
          <a:spcPts val="800"/>
        </a:spcBef>
        <a:buClr>
          <a:schemeClr val="tx1"/>
        </a:buClr>
        <a:buSzPct val="110000"/>
        <a:buFont typeface="Arial" panose="020B0604020202020204" pitchFamily="34" charset="0"/>
        <a:buChar char="•"/>
        <a:defRPr sz="1700" b="0" kern="1200">
          <a:solidFill>
            <a:schemeClr val="tx1"/>
          </a:solidFill>
          <a:latin typeface="+mn-lt"/>
          <a:ea typeface="+mn-ea"/>
          <a:cs typeface="+mn-cs"/>
        </a:defRPr>
      </a:lvl2pPr>
      <a:lvl3pPr marL="319072" indent="-195254" algn="l" defTabSz="914354" rtl="0" eaLnBrk="1" latinLnBrk="0" hangingPunct="1">
        <a:lnSpc>
          <a:spcPct val="90000"/>
        </a:lnSpc>
        <a:spcBef>
          <a:spcPts val="800"/>
        </a:spcBef>
        <a:buClr>
          <a:schemeClr val="tx1"/>
        </a:buClr>
        <a:buFont typeface="Arial" panose="020B0604020202020204" pitchFamily="34" charset="0"/>
        <a:buChar char="–"/>
        <a:defRPr sz="1700" b="0" kern="1200">
          <a:solidFill>
            <a:schemeClr val="tx1"/>
          </a:solidFill>
          <a:latin typeface="+mn-lt"/>
          <a:ea typeface="+mn-ea"/>
          <a:cs typeface="+mn-cs"/>
        </a:defRPr>
      </a:lvl3pPr>
      <a:lvl4pPr marL="457178" indent="-129594" algn="l" defTabSz="914354" rtl="0" eaLnBrk="1" latinLnBrk="0" hangingPunct="1">
        <a:lnSpc>
          <a:spcPct val="90000"/>
        </a:lnSpc>
        <a:spcBef>
          <a:spcPts val="800"/>
        </a:spcBef>
        <a:buClr>
          <a:schemeClr val="tx1"/>
        </a:buClr>
        <a:buSzPct val="110000"/>
        <a:buFont typeface="Arial" panose="020B0604020202020204" pitchFamily="34" charset="0"/>
        <a:buChar char="•"/>
        <a:defRPr sz="1700" b="0" kern="1200">
          <a:solidFill>
            <a:schemeClr val="tx1"/>
          </a:solidFill>
          <a:latin typeface="+mn-lt"/>
          <a:ea typeface="+mn-ea"/>
          <a:cs typeface="+mn-cs"/>
        </a:defRPr>
      </a:lvl4pPr>
      <a:lvl5pPr marL="671481" indent="-194390" algn="l" defTabSz="914354" rtl="0" eaLnBrk="1" latinLnBrk="0" hangingPunct="1">
        <a:lnSpc>
          <a:spcPct val="90000"/>
        </a:lnSpc>
        <a:spcBef>
          <a:spcPts val="800"/>
        </a:spcBef>
        <a:buClr>
          <a:schemeClr val="tx1"/>
        </a:buClr>
        <a:buFont typeface="Arial" panose="020B0604020202020204" pitchFamily="34" charset="0"/>
        <a:buChar char="–"/>
        <a:defRPr sz="1700" b="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9pPr>
    </p:bodyStyle>
    <p:otherStyle>
      <a:defPPr>
        <a:defRPr lang="en-US"/>
      </a:defPPr>
      <a:lvl1pPr marL="0" algn="l" defTabSz="914354" rtl="0" eaLnBrk="1" latinLnBrk="0" hangingPunct="1">
        <a:defRPr sz="1900" kern="1200">
          <a:solidFill>
            <a:schemeClr val="tx1"/>
          </a:solidFill>
          <a:latin typeface="+mn-lt"/>
          <a:ea typeface="+mn-ea"/>
          <a:cs typeface="+mn-cs"/>
        </a:defRPr>
      </a:lvl1pPr>
      <a:lvl2pPr marL="457178" algn="l" defTabSz="914354" rtl="0" eaLnBrk="1" latinLnBrk="0" hangingPunct="1">
        <a:defRPr sz="1900" kern="1200">
          <a:solidFill>
            <a:schemeClr val="tx1"/>
          </a:solidFill>
          <a:latin typeface="+mn-lt"/>
          <a:ea typeface="+mn-ea"/>
          <a:cs typeface="+mn-cs"/>
        </a:defRPr>
      </a:lvl2pPr>
      <a:lvl3pPr marL="914354" algn="l" defTabSz="914354" rtl="0" eaLnBrk="1" latinLnBrk="0" hangingPunct="1">
        <a:defRPr sz="1900" kern="1200">
          <a:solidFill>
            <a:schemeClr val="tx1"/>
          </a:solidFill>
          <a:latin typeface="+mn-lt"/>
          <a:ea typeface="+mn-ea"/>
          <a:cs typeface="+mn-cs"/>
        </a:defRPr>
      </a:lvl3pPr>
      <a:lvl4pPr marL="1371532" algn="l" defTabSz="914354" rtl="0" eaLnBrk="1" latinLnBrk="0" hangingPunct="1">
        <a:defRPr sz="1900" kern="1200">
          <a:solidFill>
            <a:schemeClr val="tx1"/>
          </a:solidFill>
          <a:latin typeface="+mn-lt"/>
          <a:ea typeface="+mn-ea"/>
          <a:cs typeface="+mn-cs"/>
        </a:defRPr>
      </a:lvl4pPr>
      <a:lvl5pPr marL="1828709" algn="l" defTabSz="914354" rtl="0" eaLnBrk="1" latinLnBrk="0" hangingPunct="1">
        <a:defRPr sz="1900" kern="1200">
          <a:solidFill>
            <a:schemeClr val="tx1"/>
          </a:solidFill>
          <a:latin typeface="+mn-lt"/>
          <a:ea typeface="+mn-ea"/>
          <a:cs typeface="+mn-cs"/>
        </a:defRPr>
      </a:lvl5pPr>
      <a:lvl6pPr marL="2285886" algn="l" defTabSz="914354" rtl="0" eaLnBrk="1" latinLnBrk="0" hangingPunct="1">
        <a:defRPr sz="1900" kern="1200">
          <a:solidFill>
            <a:schemeClr val="tx1"/>
          </a:solidFill>
          <a:latin typeface="+mn-lt"/>
          <a:ea typeface="+mn-ea"/>
          <a:cs typeface="+mn-cs"/>
        </a:defRPr>
      </a:lvl6pPr>
      <a:lvl7pPr marL="2743062" algn="l" defTabSz="914354" rtl="0" eaLnBrk="1" latinLnBrk="0" hangingPunct="1">
        <a:defRPr sz="1900" kern="1200">
          <a:solidFill>
            <a:schemeClr val="tx1"/>
          </a:solidFill>
          <a:latin typeface="+mn-lt"/>
          <a:ea typeface="+mn-ea"/>
          <a:cs typeface="+mn-cs"/>
        </a:defRPr>
      </a:lvl7pPr>
      <a:lvl8pPr marL="3200240" algn="l" defTabSz="914354" rtl="0" eaLnBrk="1" latinLnBrk="0" hangingPunct="1">
        <a:defRPr sz="1900" kern="1200">
          <a:solidFill>
            <a:schemeClr val="tx1"/>
          </a:solidFill>
          <a:latin typeface="+mn-lt"/>
          <a:ea typeface="+mn-ea"/>
          <a:cs typeface="+mn-cs"/>
        </a:defRPr>
      </a:lvl8pPr>
      <a:lvl9pPr marL="3657418" algn="l" defTabSz="914354" rtl="0" eaLnBrk="1" latinLnBrk="0" hangingPunct="1">
        <a:defRPr sz="19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547EBF"/>
          </p15:clr>
        </p15:guide>
        <p15:guide id="2" pos="3849" userDrawn="1">
          <p15:clr>
            <a:srgbClr val="547EBF"/>
          </p15:clr>
        </p15:guide>
        <p15:guide id="3" pos="292" userDrawn="1">
          <p15:clr>
            <a:srgbClr val="F26B43"/>
          </p15:clr>
        </p15:guide>
        <p15:guide id="4" pos="901" userDrawn="1">
          <p15:clr>
            <a:srgbClr val="F26B43"/>
          </p15:clr>
        </p15:guide>
        <p15:guide id="5" pos="1501" userDrawn="1">
          <p15:clr>
            <a:srgbClr val="F26B43"/>
          </p15:clr>
        </p15:guide>
        <p15:guide id="6" pos="2093" userDrawn="1">
          <p15:clr>
            <a:srgbClr val="F26B43"/>
          </p15:clr>
        </p15:guide>
        <p15:guide id="7" pos="2693" userDrawn="1">
          <p15:clr>
            <a:srgbClr val="F26B43"/>
          </p15:clr>
        </p15:guide>
        <p15:guide id="8" pos="4497" userDrawn="1">
          <p15:clr>
            <a:srgbClr val="F26B43"/>
          </p15:clr>
        </p15:guide>
        <p15:guide id="9" pos="3895" userDrawn="1">
          <p15:clr>
            <a:srgbClr val="F26B43"/>
          </p15:clr>
        </p15:guide>
        <p15:guide id="10" pos="3295" userDrawn="1">
          <p15:clr>
            <a:srgbClr val="F26B43"/>
          </p15:clr>
        </p15:guide>
        <p15:guide id="11" pos="5095" userDrawn="1">
          <p15:clr>
            <a:srgbClr val="F26B43"/>
          </p15:clr>
        </p15:guide>
        <p15:guide id="12" pos="5687" userDrawn="1">
          <p15:clr>
            <a:srgbClr val="F26B43"/>
          </p15:clr>
        </p15:guide>
        <p15:guide id="13" pos="6287" userDrawn="1">
          <p15:clr>
            <a:srgbClr val="F26B43"/>
          </p15:clr>
        </p15:guide>
        <p15:guide id="14" pos="6888" userDrawn="1">
          <p15:clr>
            <a:srgbClr val="F26B43"/>
          </p15:clr>
        </p15:guide>
        <p15:guide id="15" pos="7399" userDrawn="1">
          <p15:clr>
            <a:srgbClr val="F26B43"/>
          </p15:clr>
        </p15:guide>
        <p15:guide id="16" pos="804" userDrawn="1">
          <p15:clr>
            <a:srgbClr val="F26B43"/>
          </p15:clr>
        </p15:guide>
        <p15:guide id="17" pos="1411" userDrawn="1">
          <p15:clr>
            <a:srgbClr val="F26B43"/>
          </p15:clr>
        </p15:guide>
        <p15:guide id="18" pos="2011" userDrawn="1">
          <p15:clr>
            <a:srgbClr val="F26B43"/>
          </p15:clr>
        </p15:guide>
        <p15:guide id="19" pos="2607" userDrawn="1">
          <p15:clr>
            <a:srgbClr val="F26B43"/>
          </p15:clr>
        </p15:guide>
        <p15:guide id="20" pos="3204" userDrawn="1">
          <p15:clr>
            <a:srgbClr val="F26B43"/>
          </p15:clr>
        </p15:guide>
        <p15:guide id="21" pos="3804" userDrawn="1">
          <p15:clr>
            <a:srgbClr val="F26B43"/>
          </p15:clr>
        </p15:guide>
        <p15:guide id="22" pos="4404" userDrawn="1">
          <p15:clr>
            <a:srgbClr val="F26B43"/>
          </p15:clr>
        </p15:guide>
        <p15:guide id="23" pos="5007" userDrawn="1">
          <p15:clr>
            <a:srgbClr val="F26B43"/>
          </p15:clr>
        </p15:guide>
        <p15:guide id="24" pos="5604" userDrawn="1">
          <p15:clr>
            <a:srgbClr val="F26B43"/>
          </p15:clr>
        </p15:guide>
        <p15:guide id="25" pos="6195" userDrawn="1">
          <p15:clr>
            <a:srgbClr val="F26B43"/>
          </p15:clr>
        </p15:guide>
        <p15:guide id="26" pos="6799" userDrawn="1">
          <p15:clr>
            <a:srgbClr val="F26B43"/>
          </p15:clr>
        </p15:guide>
        <p15:guide id="27" orient="horz" pos="357" userDrawn="1">
          <p15:clr>
            <a:srgbClr val="F26B43"/>
          </p15:clr>
        </p15:guide>
        <p15:guide id="28" orient="horz" pos="803" userDrawn="1">
          <p15:clr>
            <a:srgbClr val="F26B43"/>
          </p15:clr>
        </p15:guide>
        <p15:guide id="29" orient="horz" pos="1274" userDrawn="1">
          <p15:clr>
            <a:srgbClr val="F26B43"/>
          </p15:clr>
        </p15:guide>
        <p15:guide id="30" orient="horz" pos="3894" userDrawn="1">
          <p15:clr>
            <a:srgbClr val="F26B43"/>
          </p15:clr>
        </p15:guide>
        <p15:guide id="31" orient="horz" pos="410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6.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339B93-E6BE-4AEE-A066-EB1AAF5C3AAF}"/>
              </a:ext>
            </a:extLst>
          </p:cNvPr>
          <p:cNvSpPr>
            <a:spLocks noGrp="1"/>
          </p:cNvSpPr>
          <p:nvPr>
            <p:ph type="ctrTitle"/>
          </p:nvPr>
        </p:nvSpPr>
        <p:spPr>
          <a:xfrm>
            <a:off x="468001" y="1584105"/>
            <a:ext cx="6499329" cy="2338966"/>
          </a:xfrm>
        </p:spPr>
        <p:txBody>
          <a:bodyPr/>
          <a:lstStyle/>
          <a:p>
            <a:r>
              <a:rPr lang="en-US" sz="3600" dirty="0">
                <a:solidFill>
                  <a:schemeClr val="tx1"/>
                </a:solidFill>
              </a:rPr>
              <a:t>University of Miami</a:t>
            </a:r>
            <a:br>
              <a:rPr lang="en-US" sz="3600" dirty="0">
                <a:solidFill>
                  <a:schemeClr val="tx1"/>
                </a:solidFill>
              </a:rPr>
            </a:br>
            <a:r>
              <a:rPr lang="en-US" sz="3600" dirty="0">
                <a:solidFill>
                  <a:schemeClr val="tx1"/>
                </a:solidFill>
              </a:rPr>
              <a:t>Capstone</a:t>
            </a:r>
            <a:br>
              <a:rPr lang="en-US" sz="3600" dirty="0">
                <a:solidFill>
                  <a:schemeClr val="tx1"/>
                </a:solidFill>
              </a:rPr>
            </a:br>
            <a:r>
              <a:rPr lang="en-US" sz="3600" dirty="0">
                <a:solidFill>
                  <a:schemeClr val="tx1"/>
                </a:solidFill>
              </a:rPr>
              <a:t>Credit score development</a:t>
            </a:r>
            <a:br>
              <a:rPr lang="en-US" sz="3600" dirty="0">
                <a:solidFill>
                  <a:schemeClr val="tx1"/>
                </a:solidFill>
              </a:rPr>
            </a:br>
            <a:br>
              <a:rPr lang="en-US" sz="2400" dirty="0">
                <a:solidFill>
                  <a:schemeClr val="tx1"/>
                </a:solidFill>
              </a:rPr>
            </a:br>
            <a:r>
              <a:rPr lang="en-US" sz="2400" dirty="0">
                <a:solidFill>
                  <a:schemeClr val="tx1"/>
                </a:solidFill>
              </a:rPr>
              <a:t>April 2022</a:t>
            </a:r>
          </a:p>
        </p:txBody>
      </p:sp>
    </p:spTree>
    <p:extLst>
      <p:ext uri="{BB962C8B-B14F-4D97-AF65-F5344CB8AC3E}">
        <p14:creationId xmlns:p14="http://schemas.microsoft.com/office/powerpoint/2010/main" val="9047287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257175" indent="-257175">
              <a:buFont typeface="Arial" panose="020B0604020202020204" pitchFamily="34" charset="0"/>
              <a:buChar char="•"/>
            </a:pPr>
            <a:r>
              <a:rPr lang="en-US" sz="1800" dirty="0"/>
              <a:t>Consumers are tagged when a consumer goes severely delinquent in the performance window</a:t>
            </a:r>
          </a:p>
          <a:p>
            <a:pPr marL="257175" indent="-257175">
              <a:buFont typeface="Arial" panose="020B0604020202020204" pitchFamily="34" charset="0"/>
              <a:buChar char="•"/>
            </a:pPr>
            <a:r>
              <a:rPr lang="en-US" sz="1800" dirty="0"/>
              <a:t>Tag </a:t>
            </a:r>
          </a:p>
          <a:p>
            <a:pPr marL="365175" lvl="1" indent="-257175"/>
            <a:r>
              <a:rPr lang="en-US" sz="1800" dirty="0"/>
              <a:t>1 – Consumer went no worse than 60 DPD</a:t>
            </a:r>
          </a:p>
          <a:p>
            <a:pPr marL="365175" lvl="1" indent="-257175"/>
            <a:r>
              <a:rPr lang="en-US" sz="1800" dirty="0"/>
              <a:t>0 – Consumer went 90+ DPD or worse</a:t>
            </a:r>
          </a:p>
          <a:p>
            <a:pPr marL="365175" lvl="1" indent="-257175"/>
            <a:endParaRPr lang="en-US" sz="1800" dirty="0"/>
          </a:p>
          <a:p>
            <a:pPr marL="365175" lvl="1" indent="-257175"/>
            <a:r>
              <a:rPr lang="en-US" sz="1800" dirty="0"/>
              <a:t>60 DPD = 3 missed payment</a:t>
            </a:r>
          </a:p>
          <a:p>
            <a:pPr marL="365175" lvl="1" indent="-257175"/>
            <a:r>
              <a:rPr lang="en-US" sz="1800" dirty="0"/>
              <a:t>90+ DPD = 4 or more missed payments, filed bankruptcy, or contractual charge-off</a:t>
            </a:r>
          </a:p>
          <a:p>
            <a:pPr marL="365175" lvl="1" indent="-257175"/>
            <a:endParaRPr lang="en-US" sz="1800" dirty="0"/>
          </a:p>
        </p:txBody>
      </p:sp>
      <p:sp>
        <p:nvSpPr>
          <p:cNvPr id="3" name="Title 2"/>
          <p:cNvSpPr>
            <a:spLocks noGrp="1"/>
          </p:cNvSpPr>
          <p:nvPr>
            <p:ph type="title"/>
          </p:nvPr>
        </p:nvSpPr>
        <p:spPr/>
        <p:txBody>
          <a:bodyPr/>
          <a:lstStyle/>
          <a:p>
            <a:r>
              <a:rPr lang="en-US" dirty="0"/>
              <a:t>Data design</a:t>
            </a:r>
            <a:br>
              <a:rPr lang="en-US" dirty="0"/>
            </a:br>
            <a:r>
              <a:rPr lang="en-US" sz="1800" dirty="0"/>
              <a:t>Performance tag</a:t>
            </a:r>
            <a:endParaRPr lang="en-US" dirty="0"/>
          </a:p>
        </p:txBody>
      </p:sp>
      <p:sp>
        <p:nvSpPr>
          <p:cNvPr id="4" name="Footer Placeholder 3"/>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pic>
        <p:nvPicPr>
          <p:cNvPr id="8" name="Picture Placeholder 7">
            <a:extLst>
              <a:ext uri="{FF2B5EF4-FFF2-40B4-BE49-F238E27FC236}">
                <a16:creationId xmlns:a16="http://schemas.microsoft.com/office/drawing/2014/main" id="{661F090B-C864-4ACC-9B99-D03A536676C4}"/>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21840" r="21840"/>
          <a:stretch>
            <a:fillRect/>
          </a:stretch>
        </p:blipFill>
        <p:spPr>
          <a:xfrm>
            <a:off x="7753350" y="-5071"/>
            <a:ext cx="4451531" cy="5755223"/>
          </a:xfrm>
        </p:spPr>
      </p:pic>
      <p:sp>
        <p:nvSpPr>
          <p:cNvPr id="5" name="Content Placeholder 4"/>
          <p:cNvSpPr>
            <a:spLocks noGrp="1"/>
          </p:cNvSpPr>
          <p:nvPr>
            <p:ph idx="4294967295"/>
          </p:nvPr>
        </p:nvSpPr>
        <p:spPr>
          <a:xfrm>
            <a:off x="6494860" y="2022873"/>
            <a:ext cx="4173140" cy="3993356"/>
          </a:xfrm>
        </p:spPr>
        <p:txBody>
          <a:bodyPr/>
          <a:lstStyle/>
          <a:p>
            <a:endParaRPr lang="en-US" sz="1800" dirty="0"/>
          </a:p>
          <a:p>
            <a:pPr marL="257175" indent="-257175">
              <a:buFont typeface="Arial" panose="020B0604020202020204" pitchFamily="34" charset="0"/>
              <a:buChar char="•"/>
            </a:pPr>
            <a:endParaRPr lang="en-US" sz="1800" dirty="0"/>
          </a:p>
        </p:txBody>
      </p:sp>
    </p:spTree>
    <p:extLst>
      <p:ext uri="{BB962C8B-B14F-4D97-AF65-F5344CB8AC3E}">
        <p14:creationId xmlns:p14="http://schemas.microsoft.com/office/powerpoint/2010/main" val="41935278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874999" y="2022475"/>
            <a:ext cx="4050000" cy="3973377"/>
          </a:xfrm>
        </p:spPr>
        <p:txBody>
          <a:bodyPr/>
          <a:lstStyle/>
          <a:p>
            <a:pPr marL="214313" indent="-214313">
              <a:buFont typeface="Arial" panose="020B0604020202020204" pitchFamily="34" charset="0"/>
              <a:buChar char="•"/>
            </a:pPr>
            <a:r>
              <a:rPr lang="en-US" sz="1800" dirty="0"/>
              <a:t>Calculated as of the observation point/date</a:t>
            </a:r>
          </a:p>
          <a:p>
            <a:pPr marL="257175" indent="-257175">
              <a:buFont typeface="Arial" panose="020B0604020202020204" pitchFamily="34" charset="0"/>
              <a:buChar char="•"/>
            </a:pPr>
            <a:r>
              <a:rPr lang="en-US" sz="1800" dirty="0"/>
              <a:t>Analysis variables for project: 299 </a:t>
            </a:r>
          </a:p>
          <a:p>
            <a:pPr marL="365175" lvl="1" indent="-257175"/>
            <a:r>
              <a:rPr lang="en-US" sz="1800" i="1" dirty="0"/>
              <a:t>Approximately 6000 independent variables in original dataset</a:t>
            </a:r>
          </a:p>
          <a:p>
            <a:pPr marL="365175" lvl="1" indent="-257175"/>
            <a:r>
              <a:rPr lang="en-US" sz="1800" i="1" dirty="0"/>
              <a:t>Significant analytical challenge to reduce dimensionality</a:t>
            </a:r>
          </a:p>
          <a:p>
            <a:endParaRPr lang="en-US" sz="1800" dirty="0"/>
          </a:p>
        </p:txBody>
      </p:sp>
      <p:sp>
        <p:nvSpPr>
          <p:cNvPr id="3" name="Title 2"/>
          <p:cNvSpPr>
            <a:spLocks noGrp="1"/>
          </p:cNvSpPr>
          <p:nvPr>
            <p:ph type="title"/>
          </p:nvPr>
        </p:nvSpPr>
        <p:spPr/>
        <p:txBody>
          <a:bodyPr/>
          <a:lstStyle/>
          <a:p>
            <a:r>
              <a:rPr lang="en-US" dirty="0"/>
              <a:t>Independent variables</a:t>
            </a:r>
            <a:br>
              <a:rPr lang="en-US" dirty="0"/>
            </a:br>
            <a:r>
              <a:rPr lang="en-US" sz="1800" dirty="0"/>
              <a:t>Summarized credit data from observation period</a:t>
            </a:r>
          </a:p>
        </p:txBody>
      </p:sp>
      <p:sp>
        <p:nvSpPr>
          <p:cNvPr id="4" name="Footer Placeholder 3"/>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pic>
        <p:nvPicPr>
          <p:cNvPr id="6" name="Content Placeholder 5"/>
          <p:cNvPicPr>
            <a:picLocks noGrp="1" noChangeAspect="1"/>
          </p:cNvPicPr>
          <p:nvPr>
            <p:ph idx="12"/>
          </p:nvPr>
        </p:nvPicPr>
        <p:blipFill>
          <a:blip r:embed="rId2" cstate="print">
            <a:extLst>
              <a:ext uri="{28A0092B-C50C-407E-A947-70E740481C1C}">
                <a14:useLocalDpi xmlns:a14="http://schemas.microsoft.com/office/drawing/2010/main" val="0"/>
              </a:ext>
            </a:extLst>
          </a:blip>
          <a:stretch>
            <a:fillRect/>
          </a:stretch>
        </p:blipFill>
        <p:spPr>
          <a:xfrm>
            <a:off x="6829772" y="2022872"/>
            <a:ext cx="2834185" cy="3723084"/>
          </a:xfrm>
        </p:spPr>
      </p:pic>
    </p:spTree>
    <p:extLst>
      <p:ext uri="{BB962C8B-B14F-4D97-AF65-F5344CB8AC3E}">
        <p14:creationId xmlns:p14="http://schemas.microsoft.com/office/powerpoint/2010/main" val="16066576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DF85A8-26F8-4FA5-A0BF-5F5A3296E353}"/>
              </a:ext>
            </a:extLst>
          </p:cNvPr>
          <p:cNvSpPr>
            <a:spLocks noGrp="1"/>
          </p:cNvSpPr>
          <p:nvPr>
            <p:ph idx="1"/>
          </p:nvPr>
        </p:nvSpPr>
        <p:spPr/>
        <p:txBody>
          <a:bodyPr/>
          <a:lstStyle/>
          <a:p>
            <a:r>
              <a:rPr lang="en-US" dirty="0"/>
              <a:t>Variables divided into two parts</a:t>
            </a:r>
          </a:p>
          <a:p>
            <a:pPr marL="322313" lvl="1" indent="-214313"/>
            <a:r>
              <a:rPr lang="en-US" dirty="0"/>
              <a:t>Range of valid values</a:t>
            </a:r>
          </a:p>
          <a:p>
            <a:pPr marL="488156" lvl="2" indent="-214313"/>
            <a:r>
              <a:rPr lang="en-US" dirty="0"/>
              <a:t>0-90</a:t>
            </a:r>
          </a:p>
          <a:p>
            <a:pPr marL="488156" lvl="2" indent="-214313"/>
            <a:r>
              <a:rPr lang="en-US" dirty="0"/>
              <a:t>0-990</a:t>
            </a:r>
          </a:p>
          <a:p>
            <a:pPr marL="488156" lvl="2" indent="-214313"/>
            <a:r>
              <a:rPr lang="en-US" dirty="0"/>
              <a:t>0-9990</a:t>
            </a:r>
          </a:p>
          <a:p>
            <a:pPr marL="488156" lvl="2" indent="-214313"/>
            <a:r>
              <a:rPr lang="en-US" dirty="0"/>
              <a:t>0-999999990</a:t>
            </a:r>
          </a:p>
          <a:p>
            <a:pPr marL="322313" lvl="1" indent="-214313"/>
            <a:r>
              <a:rPr lang="en-US" dirty="0"/>
              <a:t>Default value</a:t>
            </a:r>
          </a:p>
          <a:p>
            <a:pPr marL="322313" lvl="1" indent="-214313"/>
            <a:r>
              <a:rPr lang="en-US" dirty="0"/>
              <a:t>91-99</a:t>
            </a:r>
          </a:p>
          <a:p>
            <a:pPr marL="322313" lvl="1" indent="-214313"/>
            <a:r>
              <a:rPr lang="en-US" dirty="0"/>
              <a:t>991-999</a:t>
            </a:r>
          </a:p>
          <a:p>
            <a:pPr marL="322313" lvl="1" indent="-214313"/>
            <a:r>
              <a:rPr lang="en-US" dirty="0"/>
              <a:t>9991-9999</a:t>
            </a:r>
          </a:p>
          <a:p>
            <a:pPr marL="322313" lvl="1" indent="-214313"/>
            <a:r>
              <a:rPr lang="en-US" dirty="0"/>
              <a:t>999999991-999999999</a:t>
            </a:r>
          </a:p>
          <a:p>
            <a:pPr marL="488156" lvl="2" indent="-214313"/>
            <a:endParaRPr lang="en-US" dirty="0"/>
          </a:p>
        </p:txBody>
      </p:sp>
      <p:sp>
        <p:nvSpPr>
          <p:cNvPr id="3" name="Title 2">
            <a:extLst>
              <a:ext uri="{FF2B5EF4-FFF2-40B4-BE49-F238E27FC236}">
                <a16:creationId xmlns:a16="http://schemas.microsoft.com/office/drawing/2014/main" id="{EA7B5564-A4EE-4F0B-9352-A85FF49DAE9C}"/>
              </a:ext>
            </a:extLst>
          </p:cNvPr>
          <p:cNvSpPr>
            <a:spLocks noGrp="1"/>
          </p:cNvSpPr>
          <p:nvPr>
            <p:ph type="title"/>
          </p:nvPr>
        </p:nvSpPr>
        <p:spPr/>
        <p:txBody>
          <a:bodyPr/>
          <a:lstStyle/>
          <a:p>
            <a:r>
              <a:rPr lang="en-US" dirty="0"/>
              <a:t>Independent variables</a:t>
            </a:r>
          </a:p>
        </p:txBody>
      </p:sp>
      <p:sp>
        <p:nvSpPr>
          <p:cNvPr id="4" name="Footer Placeholder 3">
            <a:extLst>
              <a:ext uri="{FF2B5EF4-FFF2-40B4-BE49-F238E27FC236}">
                <a16:creationId xmlns:a16="http://schemas.microsoft.com/office/drawing/2014/main" id="{2607ACF1-87E7-4274-9DF9-B9965FF149E3}"/>
              </a:ext>
            </a:extLst>
          </p:cNvPr>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pic>
        <p:nvPicPr>
          <p:cNvPr id="7" name="Picture Placeholder 6">
            <a:extLst>
              <a:ext uri="{FF2B5EF4-FFF2-40B4-BE49-F238E27FC236}">
                <a16:creationId xmlns:a16="http://schemas.microsoft.com/office/drawing/2014/main" id="{677B55FE-B830-476B-B9D3-C1B9C257C838}"/>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5907" r="5907"/>
          <a:stretch>
            <a:fillRect/>
          </a:stretch>
        </p:blipFill>
        <p:spPr/>
      </p:pic>
    </p:spTree>
    <p:extLst>
      <p:ext uri="{BB962C8B-B14F-4D97-AF65-F5344CB8AC3E}">
        <p14:creationId xmlns:p14="http://schemas.microsoft.com/office/powerpoint/2010/main" val="13785814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FB5435A-704B-4C3D-88DC-908E85D0FACB}"/>
              </a:ext>
            </a:extLst>
          </p:cNvPr>
          <p:cNvSpPr>
            <a:spLocks noGrp="1"/>
          </p:cNvSpPr>
          <p:nvPr>
            <p:ph idx="1"/>
          </p:nvPr>
        </p:nvSpPr>
        <p:spPr/>
        <p:txBody>
          <a:bodyPr/>
          <a:lstStyle/>
          <a:p>
            <a:r>
              <a:rPr lang="en-US" dirty="0"/>
              <a:t>Last byte of variable in default range</a:t>
            </a:r>
          </a:p>
          <a:p>
            <a:pPr marL="214313" indent="-214313">
              <a:buFont typeface="Arial" panose="020B0604020202020204" pitchFamily="34" charset="0"/>
              <a:buChar char="•"/>
            </a:pPr>
            <a:r>
              <a:rPr lang="en-US" dirty="0"/>
              <a:t>‘9’ no valid accounts of any type</a:t>
            </a:r>
          </a:p>
          <a:p>
            <a:pPr marL="214313" indent="-214313">
              <a:buFont typeface="Arial" panose="020B0604020202020204" pitchFamily="34" charset="0"/>
              <a:buChar char="•"/>
            </a:pPr>
            <a:r>
              <a:rPr lang="en-US" dirty="0"/>
              <a:t>‘8’ no account of industry subtype</a:t>
            </a:r>
          </a:p>
          <a:p>
            <a:pPr marL="214313" indent="-214313">
              <a:buFont typeface="Arial" panose="020B0604020202020204" pitchFamily="34" charset="0"/>
              <a:buChar char="•"/>
            </a:pPr>
            <a:r>
              <a:rPr lang="en-US" dirty="0"/>
              <a:t>‘7’ no accounts reported within time frame</a:t>
            </a:r>
          </a:p>
          <a:p>
            <a:pPr marL="214313" indent="-214313">
              <a:buFont typeface="Arial" panose="020B0604020202020204" pitchFamily="34" charset="0"/>
              <a:buChar char="•"/>
            </a:pPr>
            <a:r>
              <a:rPr lang="en-US" dirty="0"/>
              <a:t>‘6’ no open accounts of type/subtype</a:t>
            </a:r>
          </a:p>
          <a:p>
            <a:pPr marL="214313" indent="-214313">
              <a:buFont typeface="Arial" panose="020B0604020202020204" pitchFamily="34" charset="0"/>
              <a:buChar char="•"/>
            </a:pPr>
            <a:r>
              <a:rPr lang="en-US" dirty="0"/>
              <a:t>‘5’ no valid credit limit</a:t>
            </a:r>
          </a:p>
          <a:p>
            <a:pPr marL="214313" indent="-214313">
              <a:buFont typeface="Arial" panose="020B0604020202020204" pitchFamily="34" charset="0"/>
              <a:buChar char="•"/>
            </a:pPr>
            <a:r>
              <a:rPr lang="en-US" dirty="0"/>
              <a:t>‘4’ other missing information</a:t>
            </a:r>
          </a:p>
        </p:txBody>
      </p:sp>
      <p:sp>
        <p:nvSpPr>
          <p:cNvPr id="3" name="Title 2">
            <a:extLst>
              <a:ext uri="{FF2B5EF4-FFF2-40B4-BE49-F238E27FC236}">
                <a16:creationId xmlns:a16="http://schemas.microsoft.com/office/drawing/2014/main" id="{5B932922-94FD-4312-9511-09590BC92E1D}"/>
              </a:ext>
            </a:extLst>
          </p:cNvPr>
          <p:cNvSpPr>
            <a:spLocks noGrp="1"/>
          </p:cNvSpPr>
          <p:nvPr>
            <p:ph type="title"/>
          </p:nvPr>
        </p:nvSpPr>
        <p:spPr/>
        <p:txBody>
          <a:bodyPr/>
          <a:lstStyle/>
          <a:p>
            <a:r>
              <a:rPr lang="en-US" dirty="0"/>
              <a:t>Default values</a:t>
            </a:r>
          </a:p>
        </p:txBody>
      </p:sp>
      <p:sp>
        <p:nvSpPr>
          <p:cNvPr id="4" name="Footer Placeholder 3">
            <a:extLst>
              <a:ext uri="{FF2B5EF4-FFF2-40B4-BE49-F238E27FC236}">
                <a16:creationId xmlns:a16="http://schemas.microsoft.com/office/drawing/2014/main" id="{9FC34068-4B7D-4C68-B255-905AFB9C002C}"/>
              </a:ext>
            </a:extLst>
          </p:cNvPr>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pic>
        <p:nvPicPr>
          <p:cNvPr id="7" name="Picture Placeholder 6">
            <a:extLst>
              <a:ext uri="{FF2B5EF4-FFF2-40B4-BE49-F238E27FC236}">
                <a16:creationId xmlns:a16="http://schemas.microsoft.com/office/drawing/2014/main" id="{E1F52D9D-EC50-4FE8-AFED-E4963CF201BE}"/>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4977" r="24977"/>
          <a:stretch>
            <a:fillRect/>
          </a:stretch>
        </p:blipFill>
        <p:spPr/>
      </p:pic>
    </p:spTree>
    <p:extLst>
      <p:ext uri="{BB962C8B-B14F-4D97-AF65-F5344CB8AC3E}">
        <p14:creationId xmlns:p14="http://schemas.microsoft.com/office/powerpoint/2010/main" val="22758557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7579D84F-0E15-4094-A79B-503D12442153}"/>
              </a:ext>
            </a:extLst>
          </p:cNvPr>
          <p:cNvGraphicFramePr>
            <a:graphicFrameLocks noGrp="1"/>
          </p:cNvGraphicFramePr>
          <p:nvPr>
            <p:ph idx="1"/>
            <p:extLst>
              <p:ext uri="{D42A27DB-BD31-4B8C-83A1-F6EECF244321}">
                <p14:modId xmlns:p14="http://schemas.microsoft.com/office/powerpoint/2010/main" val="262262474"/>
              </p:ext>
            </p:extLst>
          </p:nvPr>
        </p:nvGraphicFramePr>
        <p:xfrm>
          <a:off x="377687" y="2953512"/>
          <a:ext cx="10654744" cy="2279274"/>
        </p:xfrm>
        <a:graphic>
          <a:graphicData uri="http://schemas.openxmlformats.org/drawingml/2006/table">
            <a:tbl>
              <a:tblPr>
                <a:tableStyleId>{5C22544A-7EE6-4342-B048-85BDC9FD1C3A}</a:tableStyleId>
              </a:tblPr>
              <a:tblGrid>
                <a:gridCol w="187828">
                  <a:extLst>
                    <a:ext uri="{9D8B030D-6E8A-4147-A177-3AD203B41FA5}">
                      <a16:colId xmlns:a16="http://schemas.microsoft.com/office/drawing/2014/main" val="679001062"/>
                    </a:ext>
                  </a:extLst>
                </a:gridCol>
                <a:gridCol w="701693">
                  <a:extLst>
                    <a:ext uri="{9D8B030D-6E8A-4147-A177-3AD203B41FA5}">
                      <a16:colId xmlns:a16="http://schemas.microsoft.com/office/drawing/2014/main" val="3319418818"/>
                    </a:ext>
                  </a:extLst>
                </a:gridCol>
                <a:gridCol w="725614">
                  <a:extLst>
                    <a:ext uri="{9D8B030D-6E8A-4147-A177-3AD203B41FA5}">
                      <a16:colId xmlns:a16="http://schemas.microsoft.com/office/drawing/2014/main" val="2211096198"/>
                    </a:ext>
                  </a:extLst>
                </a:gridCol>
                <a:gridCol w="765483">
                  <a:extLst>
                    <a:ext uri="{9D8B030D-6E8A-4147-A177-3AD203B41FA5}">
                      <a16:colId xmlns:a16="http://schemas.microsoft.com/office/drawing/2014/main" val="1830935083"/>
                    </a:ext>
                  </a:extLst>
                </a:gridCol>
                <a:gridCol w="653849">
                  <a:extLst>
                    <a:ext uri="{9D8B030D-6E8A-4147-A177-3AD203B41FA5}">
                      <a16:colId xmlns:a16="http://schemas.microsoft.com/office/drawing/2014/main" val="2474330012"/>
                    </a:ext>
                  </a:extLst>
                </a:gridCol>
                <a:gridCol w="765483">
                  <a:extLst>
                    <a:ext uri="{9D8B030D-6E8A-4147-A177-3AD203B41FA5}">
                      <a16:colId xmlns:a16="http://schemas.microsoft.com/office/drawing/2014/main" val="2668146949"/>
                    </a:ext>
                  </a:extLst>
                </a:gridCol>
                <a:gridCol w="476654">
                  <a:extLst>
                    <a:ext uri="{9D8B030D-6E8A-4147-A177-3AD203B41FA5}">
                      <a16:colId xmlns:a16="http://schemas.microsoft.com/office/drawing/2014/main" val="1989414245"/>
                    </a:ext>
                  </a:extLst>
                </a:gridCol>
                <a:gridCol w="653849">
                  <a:extLst>
                    <a:ext uri="{9D8B030D-6E8A-4147-A177-3AD203B41FA5}">
                      <a16:colId xmlns:a16="http://schemas.microsoft.com/office/drawing/2014/main" val="2925875105"/>
                    </a:ext>
                  </a:extLst>
                </a:gridCol>
                <a:gridCol w="653849">
                  <a:extLst>
                    <a:ext uri="{9D8B030D-6E8A-4147-A177-3AD203B41FA5}">
                      <a16:colId xmlns:a16="http://schemas.microsoft.com/office/drawing/2014/main" val="1948561970"/>
                    </a:ext>
                  </a:extLst>
                </a:gridCol>
                <a:gridCol w="3257735">
                  <a:extLst>
                    <a:ext uri="{9D8B030D-6E8A-4147-A177-3AD203B41FA5}">
                      <a16:colId xmlns:a16="http://schemas.microsoft.com/office/drawing/2014/main" val="2789695842"/>
                    </a:ext>
                  </a:extLst>
                </a:gridCol>
                <a:gridCol w="838133">
                  <a:extLst>
                    <a:ext uri="{9D8B030D-6E8A-4147-A177-3AD203B41FA5}">
                      <a16:colId xmlns:a16="http://schemas.microsoft.com/office/drawing/2014/main" val="3190904202"/>
                    </a:ext>
                  </a:extLst>
                </a:gridCol>
                <a:gridCol w="974574">
                  <a:extLst>
                    <a:ext uri="{9D8B030D-6E8A-4147-A177-3AD203B41FA5}">
                      <a16:colId xmlns:a16="http://schemas.microsoft.com/office/drawing/2014/main" val="745562632"/>
                    </a:ext>
                  </a:extLst>
                </a:gridCol>
              </a:tblGrid>
              <a:tr h="0">
                <a:tc>
                  <a:txBody>
                    <a:bodyPr/>
                    <a:lstStyle/>
                    <a:p>
                      <a:pPr marL="0" marR="0">
                        <a:lnSpc>
                          <a:spcPct val="107000"/>
                        </a:lnSpc>
                        <a:spcBef>
                          <a:spcPts val="200"/>
                        </a:spcBef>
                        <a:spcAft>
                          <a:spcPts val="200"/>
                        </a:spcAft>
                      </a:pPr>
                      <a:r>
                        <a:rPr lang="en-US" sz="1050">
                          <a:effectLst/>
                        </a:rPr>
                        <a:t>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200"/>
                        </a:spcBef>
                        <a:spcAft>
                          <a:spcPts val="200"/>
                        </a:spcAft>
                      </a:pPr>
                      <a:r>
                        <a:rPr lang="en-US" sz="1050">
                          <a:effectLst/>
                        </a:rPr>
                        <a:t>ALM2317</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GOOD</a:t>
                      </a:r>
                      <a:br>
                        <a:rPr lang="en-US" sz="1050">
                          <a:effectLst/>
                        </a:rPr>
                      </a:br>
                      <a:r>
                        <a:rPr lang="en-US" sz="1050">
                          <a:effectLst/>
                        </a:rPr>
                        <a:t>COUNT</a:t>
                      </a:r>
                      <a:br>
                        <a:rPr lang="en-US" sz="1050">
                          <a:effectLst/>
                        </a:rPr>
                      </a:br>
                      <a:r>
                        <a:rPr lang="en-US" sz="1050">
                          <a:effectLst/>
                        </a:rPr>
                        <a:t>(A)</a:t>
                      </a:r>
                      <a:br>
                        <a:rPr lang="en-US" sz="1050">
                          <a:effectLst/>
                        </a:rPr>
                      </a:br>
                      <a:r>
                        <a:rPr lang="en-US" sz="1050">
                          <a:effectLst/>
                        </a:rPr>
                        <a:t>_____</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GOOD</a:t>
                      </a:r>
                      <a:br>
                        <a:rPr lang="en-US" sz="1050">
                          <a:effectLst/>
                        </a:rPr>
                      </a:br>
                      <a:r>
                        <a:rPr lang="en-US" sz="1050">
                          <a:effectLst/>
                        </a:rPr>
                        <a:t>PERCENT</a:t>
                      </a:r>
                      <a:br>
                        <a:rPr lang="en-US" sz="1050">
                          <a:effectLst/>
                        </a:rPr>
                      </a:br>
                      <a:r>
                        <a:rPr lang="en-US" sz="1050">
                          <a:effectLst/>
                        </a:rPr>
                        <a:t>(B)</a:t>
                      </a:r>
                      <a:br>
                        <a:rPr lang="en-US" sz="1050">
                          <a:effectLst/>
                        </a:rPr>
                      </a:br>
                      <a:r>
                        <a:rPr lang="en-US" sz="1050">
                          <a:effectLst/>
                        </a:rPr>
                        <a:t>______</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BAD</a:t>
                      </a:r>
                      <a:br>
                        <a:rPr lang="en-US" sz="1050">
                          <a:effectLst/>
                        </a:rPr>
                      </a:br>
                      <a:r>
                        <a:rPr lang="en-US" sz="1050">
                          <a:effectLst/>
                        </a:rPr>
                        <a:t>COUNT</a:t>
                      </a:r>
                      <a:br>
                        <a:rPr lang="en-US" sz="1050">
                          <a:effectLst/>
                        </a:rPr>
                      </a:br>
                      <a:r>
                        <a:rPr lang="en-US" sz="1050">
                          <a:effectLst/>
                        </a:rPr>
                        <a:t>(C)</a:t>
                      </a:r>
                      <a:br>
                        <a:rPr lang="en-US" sz="1050">
                          <a:effectLst/>
                        </a:rPr>
                      </a:br>
                      <a:r>
                        <a:rPr lang="en-US" sz="1050">
                          <a:effectLst/>
                        </a:rPr>
                        <a:t>_____</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BAD</a:t>
                      </a:r>
                      <a:br>
                        <a:rPr lang="en-US" sz="1050">
                          <a:effectLst/>
                        </a:rPr>
                      </a:br>
                      <a:r>
                        <a:rPr lang="en-US" sz="1050">
                          <a:effectLst/>
                        </a:rPr>
                        <a:t>PERCENT</a:t>
                      </a:r>
                      <a:br>
                        <a:rPr lang="en-US" sz="1050">
                          <a:effectLst/>
                        </a:rPr>
                      </a:br>
                      <a:r>
                        <a:rPr lang="en-US" sz="1050">
                          <a:effectLst/>
                        </a:rPr>
                        <a:t>(D)</a:t>
                      </a:r>
                      <a:br>
                        <a:rPr lang="en-US" sz="1050">
                          <a:effectLst/>
                        </a:rPr>
                      </a:br>
                      <a:r>
                        <a:rPr lang="en-US" sz="1050">
                          <a:effectLst/>
                        </a:rPr>
                        <a:t>______</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CELL</a:t>
                      </a:r>
                      <a:br>
                        <a:rPr lang="en-US" sz="1050">
                          <a:effectLst/>
                        </a:rPr>
                      </a:br>
                      <a:r>
                        <a:rPr lang="en-US" sz="1050">
                          <a:effectLst/>
                        </a:rPr>
                        <a:t>FREQ</a:t>
                      </a:r>
                      <a:br>
                        <a:rPr lang="en-US" sz="1050">
                          <a:effectLst/>
                        </a:rPr>
                      </a:br>
                      <a:r>
                        <a:rPr lang="en-US" sz="1050">
                          <a:effectLst/>
                        </a:rPr>
                        <a:t>(E)</a:t>
                      </a:r>
                      <a:br>
                        <a:rPr lang="en-US" sz="1050">
                          <a:effectLst/>
                        </a:rPr>
                      </a:br>
                      <a:r>
                        <a:rPr lang="en-US" sz="1050">
                          <a:effectLst/>
                        </a:rPr>
                        <a:t>____</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KNOWN</a:t>
                      </a:r>
                      <a:br>
                        <a:rPr lang="en-US" sz="1050">
                          <a:effectLst/>
                        </a:rPr>
                      </a:br>
                      <a:r>
                        <a:rPr lang="en-US" sz="1050">
                          <a:effectLst/>
                        </a:rPr>
                        <a:t>G/B</a:t>
                      </a:r>
                      <a:br>
                        <a:rPr lang="en-US" sz="1050">
                          <a:effectLst/>
                        </a:rPr>
                      </a:br>
                      <a:r>
                        <a:rPr lang="en-US" sz="1050">
                          <a:effectLst/>
                        </a:rPr>
                        <a:t>ODDS</a:t>
                      </a:r>
                      <a:br>
                        <a:rPr lang="en-US" sz="1050">
                          <a:effectLst/>
                        </a:rPr>
                      </a:br>
                      <a:r>
                        <a:rPr lang="en-US" sz="1050">
                          <a:effectLst/>
                        </a:rPr>
                        <a:t>(F)</a:t>
                      </a:r>
                      <a:br>
                        <a:rPr lang="en-US" sz="1050">
                          <a:effectLst/>
                        </a:rPr>
                      </a:br>
                      <a:r>
                        <a:rPr lang="en-US" sz="1050">
                          <a:effectLst/>
                        </a:rPr>
                        <a:t>_____</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KNOWN</a:t>
                      </a:r>
                      <a:br>
                        <a:rPr lang="en-US" sz="1050">
                          <a:effectLst/>
                        </a:rPr>
                      </a:br>
                      <a:r>
                        <a:rPr lang="en-US" sz="1050">
                          <a:effectLst/>
                        </a:rPr>
                        <a:t>G/B</a:t>
                      </a:r>
                      <a:br>
                        <a:rPr lang="en-US" sz="1050">
                          <a:effectLst/>
                        </a:rPr>
                      </a:br>
                      <a:r>
                        <a:rPr lang="en-US" sz="1050">
                          <a:effectLst/>
                        </a:rPr>
                        <a:t>INDEX</a:t>
                      </a:r>
                      <a:br>
                        <a:rPr lang="en-US" sz="1050">
                          <a:effectLst/>
                        </a:rPr>
                      </a:br>
                      <a:r>
                        <a:rPr lang="en-US" sz="1050">
                          <a:effectLst/>
                        </a:rPr>
                        <a:t>(G)</a:t>
                      </a:r>
                      <a:br>
                        <a:rPr lang="en-US" sz="1050">
                          <a:effectLst/>
                        </a:rPr>
                      </a:br>
                      <a:r>
                        <a:rPr lang="en-US" sz="1050">
                          <a:effectLst/>
                        </a:rPr>
                        <a:t>_____</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200"/>
                        </a:spcBef>
                        <a:spcAft>
                          <a:spcPts val="200"/>
                        </a:spcAft>
                      </a:pPr>
                      <a:r>
                        <a:rPr lang="en-US" sz="1050" spc="80">
                          <a:effectLst/>
                        </a:rPr>
                        <a:t>&lt;&lt;&lt;&lt;&lt;----------- RATIO -----------&gt;&gt;&gt;&gt;&gt;</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WGT OF</a:t>
                      </a:r>
                      <a:br>
                        <a:rPr lang="en-US" sz="1050">
                          <a:effectLst/>
                        </a:rPr>
                      </a:br>
                      <a:r>
                        <a:rPr lang="en-US" sz="1050">
                          <a:effectLst/>
                        </a:rPr>
                        <a:t>EVIDENCE</a:t>
                      </a:r>
                      <a:br>
                        <a:rPr lang="en-US" sz="1050">
                          <a:effectLst/>
                        </a:rPr>
                      </a:br>
                      <a:r>
                        <a:rPr lang="en-US" sz="1050">
                          <a:effectLst/>
                        </a:rPr>
                        <a:t>(H)</a:t>
                      </a:r>
                      <a:br>
                        <a:rPr lang="en-US" sz="1050">
                          <a:effectLst/>
                        </a:rPr>
                      </a:br>
                      <a:r>
                        <a:rPr lang="en-US" sz="1050">
                          <a:effectLst/>
                        </a:rPr>
                        <a:t>________</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INFO</a:t>
                      </a:r>
                      <a:br>
                        <a:rPr lang="en-US" sz="1050">
                          <a:effectLst/>
                        </a:rPr>
                      </a:br>
                      <a:r>
                        <a:rPr lang="en-US" sz="1050">
                          <a:effectLst/>
                        </a:rPr>
                        <a:t>INCREMENT</a:t>
                      </a:r>
                      <a:br>
                        <a:rPr lang="en-US" sz="1050">
                          <a:effectLst/>
                        </a:rPr>
                      </a:br>
                      <a:r>
                        <a:rPr lang="en-US" sz="1050">
                          <a:effectLst/>
                        </a:rPr>
                        <a:t>(I)</a:t>
                      </a:r>
                      <a:br>
                        <a:rPr lang="en-US" sz="1050">
                          <a:effectLst/>
                        </a:rPr>
                      </a:br>
                      <a:r>
                        <a:rPr lang="en-US" sz="1050">
                          <a:effectLst/>
                        </a:rPr>
                        <a:t>________</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38803847"/>
                  </a:ext>
                </a:extLst>
              </a:tr>
              <a:tr h="0">
                <a:tc>
                  <a:txBody>
                    <a:bodyPr/>
                    <a:lstStyle/>
                    <a:p>
                      <a:pPr marL="0" marR="0">
                        <a:lnSpc>
                          <a:spcPct val="107000"/>
                        </a:lnSpc>
                        <a:spcBef>
                          <a:spcPts val="200"/>
                        </a:spcBef>
                        <a:spcAft>
                          <a:spcPts val="200"/>
                        </a:spcAft>
                      </a:pPr>
                      <a:r>
                        <a:rPr lang="en-US" sz="1050">
                          <a:effectLst/>
                        </a:rPr>
                        <a:t>A</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200"/>
                        </a:spcBef>
                        <a:spcAft>
                          <a:spcPts val="200"/>
                        </a:spcAft>
                      </a:pPr>
                      <a:r>
                        <a:rPr lang="en-US" sz="1050">
                          <a:effectLst/>
                        </a:rPr>
                        <a:t>-3</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62,041</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0.28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5,963</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0.38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0.29</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10.40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136B</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200"/>
                        </a:spcBef>
                        <a:spcAft>
                          <a:spcPts val="200"/>
                        </a:spcAft>
                      </a:pPr>
                      <a:r>
                        <a:rPr lang="en-US" sz="1050" spc="80">
                          <a:effectLst/>
                        </a:rPr>
                        <a:t>&lt;             -1.36                    &gt;</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-0.31</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0.03</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624428627"/>
                  </a:ext>
                </a:extLst>
              </a:tr>
              <a:tr h="0">
                <a:tc>
                  <a:txBody>
                    <a:bodyPr/>
                    <a:lstStyle/>
                    <a:p>
                      <a:pPr marL="0" marR="0">
                        <a:lnSpc>
                          <a:spcPct val="107000"/>
                        </a:lnSpc>
                        <a:spcBef>
                          <a:spcPts val="200"/>
                        </a:spcBef>
                        <a:spcAft>
                          <a:spcPts val="200"/>
                        </a:spcAft>
                      </a:pPr>
                      <a:r>
                        <a:rPr lang="en-US" sz="1050">
                          <a:effectLst/>
                        </a:rPr>
                        <a:t>B</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200"/>
                        </a:spcBef>
                        <a:spcAft>
                          <a:spcPts val="200"/>
                        </a:spcAft>
                      </a:pPr>
                      <a:r>
                        <a:rPr lang="en-US" sz="1050">
                          <a:effectLst/>
                        </a:rPr>
                        <a:t>-1</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11,327</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0.05</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3,767</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0.24</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0.06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3.01</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472B</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200"/>
                        </a:spcBef>
                        <a:spcAft>
                          <a:spcPts val="200"/>
                        </a:spcAft>
                      </a:pPr>
                      <a:r>
                        <a:rPr lang="en-US" sz="1050" spc="80">
                          <a:effectLst/>
                        </a:rPr>
                        <a:t>&lt;     -4.72                            &gt;</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-1.55</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0.30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81125138"/>
                  </a:ext>
                </a:extLst>
              </a:tr>
              <a:tr h="0">
                <a:tc>
                  <a:txBody>
                    <a:bodyPr/>
                    <a:lstStyle/>
                    <a:p>
                      <a:pPr marL="0" marR="0">
                        <a:lnSpc>
                          <a:spcPct val="107000"/>
                        </a:lnSpc>
                        <a:spcBef>
                          <a:spcPts val="200"/>
                        </a:spcBef>
                        <a:spcAft>
                          <a:spcPts val="200"/>
                        </a:spcAft>
                      </a:pPr>
                      <a:r>
                        <a:rPr lang="en-US" sz="1050">
                          <a:effectLst/>
                        </a:rPr>
                        <a:t>C</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200"/>
                        </a:spcBef>
                        <a:spcAft>
                          <a:spcPts val="200"/>
                        </a:spcAft>
                      </a:pPr>
                      <a:r>
                        <a:rPr lang="en-US" sz="1050">
                          <a:effectLst/>
                        </a:rPr>
                        <a:t>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18,058,248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81.87</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648,154</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41.68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79.22</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27.86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196G</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200"/>
                        </a:spcBef>
                        <a:spcAft>
                          <a:spcPts val="200"/>
                        </a:spcAft>
                      </a:pPr>
                      <a:r>
                        <a:rPr lang="en-US" sz="1050" spc="80">
                          <a:effectLst/>
                        </a:rPr>
                        <a:t>&lt;                     1.96             &gt;</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0.68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27.13</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48427438"/>
                  </a:ext>
                </a:extLst>
              </a:tr>
              <a:tr h="0">
                <a:tc>
                  <a:txBody>
                    <a:bodyPr/>
                    <a:lstStyle/>
                    <a:p>
                      <a:pPr marL="0" marR="0">
                        <a:lnSpc>
                          <a:spcPct val="107000"/>
                        </a:lnSpc>
                        <a:spcBef>
                          <a:spcPts val="200"/>
                        </a:spcBef>
                        <a:spcAft>
                          <a:spcPts val="200"/>
                        </a:spcAft>
                      </a:pPr>
                      <a:r>
                        <a:rPr lang="en-US" sz="1050">
                          <a:effectLst/>
                        </a:rPr>
                        <a:t>D</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200"/>
                        </a:spcBef>
                        <a:spcAft>
                          <a:spcPts val="200"/>
                        </a:spcAft>
                      </a:pPr>
                      <a:r>
                        <a:rPr lang="en-US" sz="1050">
                          <a:effectLst/>
                        </a:rPr>
                        <a:t>1</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2,260,926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10.25</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342,055</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22.00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11.02</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6.61</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215B</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200"/>
                        </a:spcBef>
                        <a:spcAft>
                          <a:spcPts val="200"/>
                        </a:spcAft>
                      </a:pPr>
                      <a:r>
                        <a:rPr lang="en-US" sz="1050" spc="80">
                          <a:effectLst/>
                        </a:rPr>
                        <a:t>&lt;          -2.15                       &gt;</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-0.76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8.97</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0569714"/>
                  </a:ext>
                </a:extLst>
              </a:tr>
              <a:tr h="0">
                <a:tc>
                  <a:txBody>
                    <a:bodyPr/>
                    <a:lstStyle/>
                    <a:p>
                      <a:pPr marL="0" marR="0">
                        <a:lnSpc>
                          <a:spcPct val="107000"/>
                        </a:lnSpc>
                        <a:spcBef>
                          <a:spcPts val="200"/>
                        </a:spcBef>
                        <a:spcAft>
                          <a:spcPts val="200"/>
                        </a:spcAft>
                      </a:pPr>
                      <a:r>
                        <a:rPr lang="en-US" sz="1050">
                          <a:effectLst/>
                        </a:rPr>
                        <a:t>E</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200"/>
                        </a:spcBef>
                        <a:spcAft>
                          <a:spcPts val="200"/>
                        </a:spcAft>
                      </a:pPr>
                      <a:r>
                        <a:rPr lang="en-US" sz="1050">
                          <a:effectLst/>
                        </a:rPr>
                        <a:t>2</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781,436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3.54</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203,390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13.08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4.17</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3.84</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369B</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200"/>
                        </a:spcBef>
                        <a:spcAft>
                          <a:spcPts val="200"/>
                        </a:spcAft>
                      </a:pPr>
                      <a:r>
                        <a:rPr lang="en-US" sz="1050" spc="80">
                          <a:effectLst/>
                        </a:rPr>
                        <a:t>&lt;       -3.69                          &gt;</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-1.31</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12.46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658953430"/>
                  </a:ext>
                </a:extLst>
              </a:tr>
              <a:tr h="0">
                <a:tc>
                  <a:txBody>
                    <a:bodyPr/>
                    <a:lstStyle/>
                    <a:p>
                      <a:pPr marL="0" marR="0">
                        <a:lnSpc>
                          <a:spcPct val="107000"/>
                        </a:lnSpc>
                        <a:spcBef>
                          <a:spcPts val="200"/>
                        </a:spcBef>
                        <a:spcAft>
                          <a:spcPts val="200"/>
                        </a:spcAft>
                      </a:pPr>
                      <a:r>
                        <a:rPr lang="en-US" sz="1050">
                          <a:effectLst/>
                        </a:rPr>
                        <a:t>F</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200"/>
                        </a:spcBef>
                        <a:spcAft>
                          <a:spcPts val="200"/>
                        </a:spcAft>
                      </a:pPr>
                      <a:r>
                        <a:rPr lang="en-US" sz="1050">
                          <a:effectLst/>
                        </a:rPr>
                        <a:t>3</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362,963</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1.65</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119,876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7.71</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2.04</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3.03</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468B</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200"/>
                        </a:spcBef>
                        <a:spcAft>
                          <a:spcPts val="200"/>
                        </a:spcAft>
                      </a:pPr>
                      <a:r>
                        <a:rPr lang="en-US" sz="1050" spc="80">
                          <a:effectLst/>
                        </a:rPr>
                        <a:t>&lt;     -4.68                            &gt;</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-1.54</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9.36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77172688"/>
                  </a:ext>
                </a:extLst>
              </a:tr>
              <a:tr h="0">
                <a:tc>
                  <a:txBody>
                    <a:bodyPr/>
                    <a:lstStyle/>
                    <a:p>
                      <a:pPr marL="0" marR="0">
                        <a:lnSpc>
                          <a:spcPct val="107000"/>
                        </a:lnSpc>
                        <a:spcBef>
                          <a:spcPts val="200"/>
                        </a:spcBef>
                        <a:spcAft>
                          <a:spcPts val="200"/>
                        </a:spcAft>
                      </a:pPr>
                      <a:r>
                        <a:rPr lang="en-US" sz="1050">
                          <a:effectLst/>
                        </a:rPr>
                        <a:t>G</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200"/>
                        </a:spcBef>
                        <a:spcAft>
                          <a:spcPts val="200"/>
                        </a:spcAft>
                      </a:pPr>
                      <a:r>
                        <a:rPr lang="en-US" sz="1050">
                          <a:effectLst/>
                        </a:rPr>
                        <a:t>4 TO 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369,424</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1.67</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155,958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10.03</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2.23</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2.37</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599B</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200"/>
                        </a:spcBef>
                        <a:spcAft>
                          <a:spcPts val="200"/>
                        </a:spcAft>
                      </a:pPr>
                      <a:r>
                        <a:rPr lang="en-US" sz="1050" spc="80">
                          <a:effectLst/>
                        </a:rPr>
                        <a:t>&lt;   -5.99                              &gt;</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-1.79</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14.95</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910218546"/>
                  </a:ext>
                </a:extLst>
              </a:tr>
              <a:tr h="0">
                <a:tc>
                  <a:txBody>
                    <a:bodyPr/>
                    <a:lstStyle/>
                    <a:p>
                      <a:pPr marL="0" marR="0">
                        <a:lnSpc>
                          <a:spcPct val="107000"/>
                        </a:lnSpc>
                        <a:spcBef>
                          <a:spcPts val="200"/>
                        </a:spcBef>
                        <a:spcAft>
                          <a:spcPts val="200"/>
                        </a:spcAft>
                      </a:pPr>
                      <a:r>
                        <a:rPr lang="en-US" sz="1050">
                          <a:effectLst/>
                        </a:rPr>
                        <a:t>H</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200"/>
                        </a:spcBef>
                        <a:spcAft>
                          <a:spcPts val="200"/>
                        </a:spcAft>
                      </a:pPr>
                      <a:r>
                        <a:rPr lang="en-US" sz="1050">
                          <a:effectLst/>
                        </a:rPr>
                        <a:t>7 TO 41</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150,875</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0.68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75,912</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4.88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0.96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1.99</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714B</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200"/>
                        </a:spcBef>
                        <a:spcAft>
                          <a:spcPts val="200"/>
                        </a:spcAft>
                      </a:pPr>
                      <a:r>
                        <a:rPr lang="en-US" sz="1050" spc="80">
                          <a:effectLst/>
                        </a:rPr>
                        <a:t>&lt;  -7.14                               &gt;</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-1.97</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8.25</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54077263"/>
                  </a:ext>
                </a:extLst>
              </a:tr>
              <a:tr h="0">
                <a:tc>
                  <a:txBody>
                    <a:bodyPr/>
                    <a:lstStyle/>
                    <a:p>
                      <a:pPr marL="0" marR="0">
                        <a:lnSpc>
                          <a:spcPct val="107000"/>
                        </a:lnSpc>
                        <a:spcBef>
                          <a:spcPts val="200"/>
                        </a:spcBef>
                        <a:spcAft>
                          <a:spcPts val="200"/>
                        </a:spcAft>
                      </a:pPr>
                      <a:r>
                        <a:rPr lang="en-US" sz="1050">
                          <a:effectLst/>
                        </a:rPr>
                        <a:t>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200"/>
                        </a:spcBef>
                        <a:spcAft>
                          <a:spcPts val="200"/>
                        </a:spcAft>
                      </a:pPr>
                      <a:r>
                        <a:rPr lang="en-US" sz="1050">
                          <a:effectLst/>
                        </a:rPr>
                        <a:t>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22,057,241</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100.00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1,555,075</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100.00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100.00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200"/>
                        </a:spcBef>
                        <a:spcAft>
                          <a:spcPts val="200"/>
                        </a:spcAft>
                      </a:pPr>
                      <a:r>
                        <a:rPr lang="en-US" sz="1050">
                          <a:effectLst/>
                        </a:rPr>
                        <a:t>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a:effectLst/>
                        </a:rPr>
                        <a:t>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r">
                        <a:lnSpc>
                          <a:spcPct val="107000"/>
                        </a:lnSpc>
                        <a:spcBef>
                          <a:spcPts val="200"/>
                        </a:spcBef>
                        <a:spcAft>
                          <a:spcPts val="200"/>
                        </a:spcAft>
                      </a:pPr>
                      <a:r>
                        <a:rPr lang="en-US" sz="1050" dirty="0">
                          <a:effectLst/>
                        </a:rPr>
                        <a:t>81.45</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5400" marR="254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44233844"/>
                  </a:ext>
                </a:extLst>
              </a:tr>
            </a:tbl>
          </a:graphicData>
        </a:graphic>
      </p:graphicFrame>
      <p:sp>
        <p:nvSpPr>
          <p:cNvPr id="3" name="Title 2">
            <a:extLst>
              <a:ext uri="{FF2B5EF4-FFF2-40B4-BE49-F238E27FC236}">
                <a16:creationId xmlns:a16="http://schemas.microsoft.com/office/drawing/2014/main" id="{E346A40A-5A9A-4184-A42E-F48A5999479A}"/>
              </a:ext>
            </a:extLst>
          </p:cNvPr>
          <p:cNvSpPr>
            <a:spLocks noGrp="1"/>
          </p:cNvSpPr>
          <p:nvPr>
            <p:ph type="title"/>
          </p:nvPr>
        </p:nvSpPr>
        <p:spPr/>
        <p:txBody>
          <a:bodyPr/>
          <a:lstStyle/>
          <a:p>
            <a:r>
              <a:rPr lang="en-US" dirty="0"/>
              <a:t>Characteristic analysis report</a:t>
            </a:r>
            <a:br>
              <a:rPr lang="en-US" dirty="0"/>
            </a:br>
            <a:r>
              <a:rPr lang="en-US" sz="1800" b="1" i="1" dirty="0">
                <a:solidFill>
                  <a:srgbClr val="000000"/>
                </a:solidFill>
                <a:effectLst/>
                <a:latin typeface="Times" panose="02020603050405020304" pitchFamily="18" charset="0"/>
                <a:ea typeface="Times New Roman" panose="02020603050405020304" pitchFamily="18" charset="0"/>
              </a:rPr>
              <a:t>TTL TRD EVER 30+ INCL UNSAT NON-MED IN 12M</a:t>
            </a:r>
            <a:endParaRPr lang="en-US" dirty="0"/>
          </a:p>
        </p:txBody>
      </p:sp>
    </p:spTree>
    <p:extLst>
      <p:ext uri="{BB962C8B-B14F-4D97-AF65-F5344CB8AC3E}">
        <p14:creationId xmlns:p14="http://schemas.microsoft.com/office/powerpoint/2010/main" val="14874629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844CF4B-75F2-440A-9940-D09D4598263D}"/>
              </a:ext>
            </a:extLst>
          </p:cNvPr>
          <p:cNvSpPr>
            <a:spLocks noGrp="1"/>
          </p:cNvSpPr>
          <p:nvPr>
            <p:ph idx="1"/>
          </p:nvPr>
        </p:nvSpPr>
        <p:spPr/>
        <p:txBody>
          <a:bodyPr/>
          <a:lstStyle/>
          <a:p>
            <a:pPr marL="214313" indent="-214313">
              <a:buFont typeface="Arial" panose="020B0604020202020204" pitchFamily="34" charset="0"/>
              <a:buChar char="•"/>
            </a:pPr>
            <a:r>
              <a:rPr lang="en-US" b="1" dirty="0"/>
              <a:t>Lift Plus commercial scores</a:t>
            </a:r>
          </a:p>
          <a:p>
            <a:pPr marL="322313" lvl="1" indent="-214313"/>
            <a:r>
              <a:rPr lang="en-US" dirty="0"/>
              <a:t>Lift Plus logistic</a:t>
            </a:r>
          </a:p>
          <a:p>
            <a:pPr marL="525503" lvl="2" indent="-214313"/>
            <a:r>
              <a:rPr lang="en-US" dirty="0"/>
              <a:t>Segment solution</a:t>
            </a:r>
          </a:p>
          <a:p>
            <a:pPr marL="525503" lvl="2" indent="-214313"/>
            <a:r>
              <a:rPr lang="en-US" dirty="0"/>
              <a:t>Suite of 12 models</a:t>
            </a:r>
          </a:p>
          <a:p>
            <a:pPr marL="525503" lvl="2" indent="-214313"/>
            <a:r>
              <a:rPr lang="en-US" dirty="0"/>
              <a:t>180 independent variables</a:t>
            </a:r>
          </a:p>
          <a:p>
            <a:pPr marL="322313" lvl="1" indent="-214313"/>
            <a:r>
              <a:rPr lang="en-US" dirty="0"/>
              <a:t>Lift Plus ML</a:t>
            </a:r>
          </a:p>
          <a:p>
            <a:pPr marL="525503" lvl="2" indent="-214313"/>
            <a:r>
              <a:rPr lang="en-US" dirty="0" err="1"/>
              <a:t>XGBoost</a:t>
            </a:r>
            <a:endParaRPr lang="en-US" dirty="0"/>
          </a:p>
          <a:p>
            <a:pPr marL="525503" lvl="2" indent="-214313"/>
            <a:r>
              <a:rPr lang="en-US" dirty="0"/>
              <a:t>197 independent variables</a:t>
            </a:r>
          </a:p>
          <a:p>
            <a:pPr marL="277868" indent="-285750">
              <a:buFont typeface="Arial" panose="020B0604020202020204" pitchFamily="34" charset="0"/>
              <a:buChar char="•"/>
            </a:pPr>
            <a:r>
              <a:rPr lang="en-US" dirty="0"/>
              <a:t>Simple single model logistic</a:t>
            </a:r>
          </a:p>
          <a:p>
            <a:pPr marL="322313" lvl="1" indent="-214313"/>
            <a:endParaRPr lang="en-US" dirty="0"/>
          </a:p>
          <a:p>
            <a:pPr lvl="1" indent="0">
              <a:buNone/>
            </a:pPr>
            <a:endParaRPr lang="en-US" dirty="0"/>
          </a:p>
          <a:p>
            <a:pPr lvl="1" indent="0">
              <a:buNone/>
            </a:pPr>
            <a:endParaRPr lang="en-US" b="1" dirty="0"/>
          </a:p>
          <a:p>
            <a:pPr marL="322313" lvl="1" indent="-214313"/>
            <a:endParaRPr lang="en-US" b="1" dirty="0"/>
          </a:p>
          <a:p>
            <a:pPr marL="322313" lvl="1" indent="-214313"/>
            <a:endParaRPr lang="en-US" dirty="0"/>
          </a:p>
          <a:p>
            <a:pPr marL="214313" indent="-214313">
              <a:buFont typeface="Arial" panose="020B0604020202020204" pitchFamily="34" charset="0"/>
              <a:buChar char="•"/>
            </a:pPr>
            <a:endParaRPr lang="en-US" dirty="0"/>
          </a:p>
        </p:txBody>
      </p:sp>
      <p:sp>
        <p:nvSpPr>
          <p:cNvPr id="3" name="Title 2">
            <a:extLst>
              <a:ext uri="{FF2B5EF4-FFF2-40B4-BE49-F238E27FC236}">
                <a16:creationId xmlns:a16="http://schemas.microsoft.com/office/drawing/2014/main" id="{9B6C64D8-0ED8-45B8-B7D2-7F7B6D139965}"/>
              </a:ext>
            </a:extLst>
          </p:cNvPr>
          <p:cNvSpPr>
            <a:spLocks noGrp="1"/>
          </p:cNvSpPr>
          <p:nvPr>
            <p:ph type="title"/>
          </p:nvPr>
        </p:nvSpPr>
        <p:spPr/>
        <p:txBody>
          <a:bodyPr/>
          <a:lstStyle/>
          <a:p>
            <a:r>
              <a:rPr lang="en-US" dirty="0"/>
              <a:t>Performance benchmarks</a:t>
            </a:r>
          </a:p>
        </p:txBody>
      </p:sp>
      <p:sp>
        <p:nvSpPr>
          <p:cNvPr id="4" name="Footer Placeholder 3">
            <a:extLst>
              <a:ext uri="{FF2B5EF4-FFF2-40B4-BE49-F238E27FC236}">
                <a16:creationId xmlns:a16="http://schemas.microsoft.com/office/drawing/2014/main" id="{29817E76-A738-43EA-918E-5967D26EA174}"/>
              </a:ext>
            </a:extLst>
          </p:cNvPr>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spTree>
    <p:extLst>
      <p:ext uri="{BB962C8B-B14F-4D97-AF65-F5344CB8AC3E}">
        <p14:creationId xmlns:p14="http://schemas.microsoft.com/office/powerpoint/2010/main" val="35013126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875001" y="1413164"/>
            <a:ext cx="7024922" cy="4571999"/>
          </a:xfrm>
        </p:spPr>
        <p:txBody>
          <a:bodyPr/>
          <a:lstStyle/>
          <a:p>
            <a:r>
              <a:rPr lang="en-US" sz="1800" dirty="0"/>
              <a:t>Financial institutions must make available the logical primary reasons where any adverse action occurred</a:t>
            </a:r>
          </a:p>
          <a:p>
            <a:pPr lvl="1"/>
            <a:r>
              <a:rPr lang="en-US" sz="1800" dirty="0"/>
              <a:t>Denied credit</a:t>
            </a:r>
          </a:p>
          <a:p>
            <a:pPr lvl="1"/>
            <a:r>
              <a:rPr lang="en-US" sz="1800" dirty="0"/>
              <a:t>Receipt of less than best interest rate</a:t>
            </a:r>
          </a:p>
          <a:p>
            <a:pPr lvl="1"/>
            <a:r>
              <a:rPr lang="en-US" sz="1800" dirty="0"/>
              <a:t>Credit limit decrease</a:t>
            </a:r>
          </a:p>
          <a:p>
            <a:pPr lvl="1"/>
            <a:r>
              <a:rPr lang="en-US" sz="1800" dirty="0"/>
              <a:t>Requested credit limit increased denied</a:t>
            </a:r>
          </a:p>
          <a:p>
            <a:pPr marL="0" lvl="1" indent="0">
              <a:buNone/>
            </a:pPr>
            <a:r>
              <a:rPr lang="en-US" sz="1800" dirty="0"/>
              <a:t>Up to 5 reasons</a:t>
            </a:r>
          </a:p>
          <a:p>
            <a:pPr lvl="1"/>
            <a:r>
              <a:rPr lang="en-US" sz="1800" dirty="0"/>
              <a:t>Must pass logical validity test</a:t>
            </a:r>
          </a:p>
          <a:p>
            <a:pPr lvl="2"/>
            <a:r>
              <a:rPr lang="en-US" sz="1800" dirty="0"/>
              <a:t>Monotonic interpretation of a given independent variable</a:t>
            </a:r>
          </a:p>
          <a:p>
            <a:pPr lvl="2"/>
            <a:r>
              <a:rPr lang="en-US" sz="1800" dirty="0"/>
              <a:t>Common sense interpretation </a:t>
            </a:r>
          </a:p>
          <a:p>
            <a:pPr lvl="1"/>
            <a:r>
              <a:rPr lang="en-US" sz="1800" dirty="0"/>
              <a:t>Can be understood by consumer</a:t>
            </a:r>
          </a:p>
          <a:p>
            <a:pPr lvl="2"/>
            <a:r>
              <a:rPr lang="en-US" sz="1800" dirty="0"/>
              <a:t>Prevent variable reduction through factor analysis</a:t>
            </a:r>
          </a:p>
          <a:p>
            <a:pPr lvl="1"/>
            <a:r>
              <a:rPr lang="en-US" sz="1800" dirty="0"/>
              <a:t>Cannot discriminate against protected classes</a:t>
            </a:r>
          </a:p>
        </p:txBody>
      </p:sp>
      <p:sp>
        <p:nvSpPr>
          <p:cNvPr id="3" name="Title 2"/>
          <p:cNvSpPr>
            <a:spLocks noGrp="1"/>
          </p:cNvSpPr>
          <p:nvPr>
            <p:ph type="title"/>
          </p:nvPr>
        </p:nvSpPr>
        <p:spPr/>
        <p:txBody>
          <a:bodyPr/>
          <a:lstStyle/>
          <a:p>
            <a:r>
              <a:rPr lang="en-US" dirty="0"/>
              <a:t>Constraints</a:t>
            </a:r>
          </a:p>
        </p:txBody>
      </p:sp>
      <p:sp>
        <p:nvSpPr>
          <p:cNvPr id="4" name="Footer Placeholder 3"/>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spTree>
    <p:extLst>
      <p:ext uri="{BB962C8B-B14F-4D97-AF65-F5344CB8AC3E}">
        <p14:creationId xmlns:p14="http://schemas.microsoft.com/office/powerpoint/2010/main" val="6036674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F4DFAF3-7F69-4449-9EA6-4222FD585FFA}"/>
              </a:ext>
            </a:extLst>
          </p:cNvPr>
          <p:cNvSpPr>
            <a:spLocks noGrp="1"/>
          </p:cNvSpPr>
          <p:nvPr>
            <p:ph type="title"/>
          </p:nvPr>
        </p:nvSpPr>
        <p:spPr/>
        <p:txBody>
          <a:bodyPr/>
          <a:lstStyle/>
          <a:p>
            <a:r>
              <a:rPr lang="en-US" dirty="0"/>
              <a:t>Performance report example</a:t>
            </a:r>
          </a:p>
        </p:txBody>
      </p:sp>
      <p:sp>
        <p:nvSpPr>
          <p:cNvPr id="4" name="Footer Placeholder 3">
            <a:extLst>
              <a:ext uri="{FF2B5EF4-FFF2-40B4-BE49-F238E27FC236}">
                <a16:creationId xmlns:a16="http://schemas.microsoft.com/office/drawing/2014/main" id="{F82A02F0-E7D5-432E-A858-32C449B35718}"/>
              </a:ext>
            </a:extLst>
          </p:cNvPr>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graphicFrame>
        <p:nvGraphicFramePr>
          <p:cNvPr id="5" name="Table 4">
            <a:extLst>
              <a:ext uri="{FF2B5EF4-FFF2-40B4-BE49-F238E27FC236}">
                <a16:creationId xmlns:a16="http://schemas.microsoft.com/office/drawing/2014/main" id="{9DAB9562-6198-4ACD-A5DE-38212A1C1BBE}"/>
              </a:ext>
            </a:extLst>
          </p:cNvPr>
          <p:cNvGraphicFramePr>
            <a:graphicFrameLocks noGrp="1"/>
          </p:cNvGraphicFramePr>
          <p:nvPr>
            <p:extLst>
              <p:ext uri="{D42A27DB-BD31-4B8C-83A1-F6EECF244321}">
                <p14:modId xmlns:p14="http://schemas.microsoft.com/office/powerpoint/2010/main" val="4210680094"/>
              </p:ext>
            </p:extLst>
          </p:nvPr>
        </p:nvGraphicFramePr>
        <p:xfrm>
          <a:off x="581025" y="1107090"/>
          <a:ext cx="10725148" cy="5318927"/>
        </p:xfrm>
        <a:graphic>
          <a:graphicData uri="http://schemas.openxmlformats.org/drawingml/2006/table">
            <a:tbl>
              <a:tblPr/>
              <a:tblGrid>
                <a:gridCol w="854091">
                  <a:extLst>
                    <a:ext uri="{9D8B030D-6E8A-4147-A177-3AD203B41FA5}">
                      <a16:colId xmlns:a16="http://schemas.microsoft.com/office/drawing/2014/main" val="3744557903"/>
                    </a:ext>
                  </a:extLst>
                </a:gridCol>
                <a:gridCol w="476051">
                  <a:extLst>
                    <a:ext uri="{9D8B030D-6E8A-4147-A177-3AD203B41FA5}">
                      <a16:colId xmlns:a16="http://schemas.microsoft.com/office/drawing/2014/main" val="737834983"/>
                    </a:ext>
                  </a:extLst>
                </a:gridCol>
                <a:gridCol w="574063">
                  <a:extLst>
                    <a:ext uri="{9D8B030D-6E8A-4147-A177-3AD203B41FA5}">
                      <a16:colId xmlns:a16="http://schemas.microsoft.com/office/drawing/2014/main" val="1994613285"/>
                    </a:ext>
                  </a:extLst>
                </a:gridCol>
                <a:gridCol w="742079">
                  <a:extLst>
                    <a:ext uri="{9D8B030D-6E8A-4147-A177-3AD203B41FA5}">
                      <a16:colId xmlns:a16="http://schemas.microsoft.com/office/drawing/2014/main" val="1678990710"/>
                    </a:ext>
                  </a:extLst>
                </a:gridCol>
                <a:gridCol w="742079">
                  <a:extLst>
                    <a:ext uri="{9D8B030D-6E8A-4147-A177-3AD203B41FA5}">
                      <a16:colId xmlns:a16="http://schemas.microsoft.com/office/drawing/2014/main" val="1271452026"/>
                    </a:ext>
                  </a:extLst>
                </a:gridCol>
                <a:gridCol w="742079">
                  <a:extLst>
                    <a:ext uri="{9D8B030D-6E8A-4147-A177-3AD203B41FA5}">
                      <a16:colId xmlns:a16="http://schemas.microsoft.com/office/drawing/2014/main" val="803616210"/>
                    </a:ext>
                  </a:extLst>
                </a:gridCol>
                <a:gridCol w="658070">
                  <a:extLst>
                    <a:ext uri="{9D8B030D-6E8A-4147-A177-3AD203B41FA5}">
                      <a16:colId xmlns:a16="http://schemas.microsoft.com/office/drawing/2014/main" val="2477143221"/>
                    </a:ext>
                  </a:extLst>
                </a:gridCol>
                <a:gridCol w="658070">
                  <a:extLst>
                    <a:ext uri="{9D8B030D-6E8A-4147-A177-3AD203B41FA5}">
                      <a16:colId xmlns:a16="http://schemas.microsoft.com/office/drawing/2014/main" val="4128414105"/>
                    </a:ext>
                  </a:extLst>
                </a:gridCol>
                <a:gridCol w="462050">
                  <a:extLst>
                    <a:ext uri="{9D8B030D-6E8A-4147-A177-3AD203B41FA5}">
                      <a16:colId xmlns:a16="http://schemas.microsoft.com/office/drawing/2014/main" val="1633008096"/>
                    </a:ext>
                  </a:extLst>
                </a:gridCol>
                <a:gridCol w="462050">
                  <a:extLst>
                    <a:ext uri="{9D8B030D-6E8A-4147-A177-3AD203B41FA5}">
                      <a16:colId xmlns:a16="http://schemas.microsoft.com/office/drawing/2014/main" val="4161007296"/>
                    </a:ext>
                  </a:extLst>
                </a:gridCol>
                <a:gridCol w="462050">
                  <a:extLst>
                    <a:ext uri="{9D8B030D-6E8A-4147-A177-3AD203B41FA5}">
                      <a16:colId xmlns:a16="http://schemas.microsoft.com/office/drawing/2014/main" val="2339712823"/>
                    </a:ext>
                  </a:extLst>
                </a:gridCol>
                <a:gridCol w="462050">
                  <a:extLst>
                    <a:ext uri="{9D8B030D-6E8A-4147-A177-3AD203B41FA5}">
                      <a16:colId xmlns:a16="http://schemas.microsoft.com/office/drawing/2014/main" val="880151259"/>
                    </a:ext>
                  </a:extLst>
                </a:gridCol>
                <a:gridCol w="462050">
                  <a:extLst>
                    <a:ext uri="{9D8B030D-6E8A-4147-A177-3AD203B41FA5}">
                      <a16:colId xmlns:a16="http://schemas.microsoft.com/office/drawing/2014/main" val="3964141619"/>
                    </a:ext>
                  </a:extLst>
                </a:gridCol>
                <a:gridCol w="602065">
                  <a:extLst>
                    <a:ext uri="{9D8B030D-6E8A-4147-A177-3AD203B41FA5}">
                      <a16:colId xmlns:a16="http://schemas.microsoft.com/office/drawing/2014/main" val="1623041236"/>
                    </a:ext>
                  </a:extLst>
                </a:gridCol>
                <a:gridCol w="602065">
                  <a:extLst>
                    <a:ext uri="{9D8B030D-6E8A-4147-A177-3AD203B41FA5}">
                      <a16:colId xmlns:a16="http://schemas.microsoft.com/office/drawing/2014/main" val="160765815"/>
                    </a:ext>
                  </a:extLst>
                </a:gridCol>
                <a:gridCol w="588062">
                  <a:extLst>
                    <a:ext uri="{9D8B030D-6E8A-4147-A177-3AD203B41FA5}">
                      <a16:colId xmlns:a16="http://schemas.microsoft.com/office/drawing/2014/main" val="380084480"/>
                    </a:ext>
                  </a:extLst>
                </a:gridCol>
                <a:gridCol w="588062">
                  <a:extLst>
                    <a:ext uri="{9D8B030D-6E8A-4147-A177-3AD203B41FA5}">
                      <a16:colId xmlns:a16="http://schemas.microsoft.com/office/drawing/2014/main" val="3961168162"/>
                    </a:ext>
                  </a:extLst>
                </a:gridCol>
                <a:gridCol w="588062">
                  <a:extLst>
                    <a:ext uri="{9D8B030D-6E8A-4147-A177-3AD203B41FA5}">
                      <a16:colId xmlns:a16="http://schemas.microsoft.com/office/drawing/2014/main" val="21484068"/>
                    </a:ext>
                  </a:extLst>
                </a:gridCol>
              </a:tblGrid>
              <a:tr h="114288">
                <a:tc gridSpan="4">
                  <a:txBody>
                    <a:bodyPr/>
                    <a:lstStyle/>
                    <a:p>
                      <a:pPr algn="ctr" fontAlgn="t"/>
                      <a:r>
                        <a:rPr lang="en-US" sz="900" b="1" i="0" u="none" strike="noStrike">
                          <a:solidFill>
                            <a:srgbClr val="000000"/>
                          </a:solidFill>
                          <a:effectLst/>
                          <a:latin typeface="Arial" panose="020B0604020202020204" pitchFamily="34" charset="0"/>
                        </a:rPr>
                        <a:t> </a:t>
                      </a:r>
                    </a:p>
                  </a:txBody>
                  <a:tcPr marL="0" marR="0" marT="0" marB="0">
                    <a:lnL w="12700" cap="flat" cmpd="sng" algn="ctr">
                      <a:solidFill>
                        <a:srgbClr val="C1C1C1"/>
                      </a:solidFill>
                      <a:prstDash val="solid"/>
                      <a:round/>
                      <a:headEnd type="none" w="med" len="med"/>
                      <a:tailEnd type="none" w="med" len="med"/>
                    </a:lnL>
                    <a:lnR>
                      <a:noFill/>
                    </a:lnR>
                    <a:lnT w="12700" cap="flat" cmpd="sng" algn="ctr">
                      <a:solidFill>
                        <a:srgbClr val="C1C1C1"/>
                      </a:solidFill>
                      <a:prstDash val="solid"/>
                      <a:round/>
                      <a:headEnd type="none" w="med" len="med"/>
                      <a:tailEnd type="none" w="med" len="med"/>
                    </a:lnT>
                    <a:lnB>
                      <a:noFill/>
                    </a:lnB>
                    <a:solidFill>
                      <a:srgbClr val="FAFBFE"/>
                    </a:solidFill>
                  </a:tcPr>
                </a:tc>
                <a:tc hMerge="1">
                  <a:txBody>
                    <a:bodyPr/>
                    <a:lstStyle/>
                    <a:p>
                      <a:endParaRPr lang="en-US"/>
                    </a:p>
                  </a:txBody>
                  <a:tcPr/>
                </a:tc>
                <a:tc hMerge="1">
                  <a:txBody>
                    <a:bodyPr/>
                    <a:lstStyle/>
                    <a:p>
                      <a:endParaRPr lang="en-US"/>
                    </a:p>
                  </a:txBody>
                  <a:tcPr/>
                </a:tc>
                <a:tc hMerge="1">
                  <a:txBody>
                    <a:bodyPr/>
                    <a:lstStyle/>
                    <a:p>
                      <a:endParaRPr lang="en-US"/>
                    </a:p>
                  </a:txBody>
                  <a:tcPr/>
                </a:tc>
                <a:tc gridSpan="5">
                  <a:txBody>
                    <a:bodyPr/>
                    <a:lstStyle/>
                    <a:p>
                      <a:pPr algn="ctr" fontAlgn="t"/>
                      <a:r>
                        <a:rPr lang="en-US" sz="900" b="1" i="0" u="none" strike="noStrike">
                          <a:solidFill>
                            <a:srgbClr val="000000"/>
                          </a:solidFill>
                          <a:effectLst/>
                          <a:latin typeface="Arial" panose="020B0604020202020204" pitchFamily="34" charset="0"/>
                        </a:rPr>
                        <a:t>TOTAL NUMBER OF</a:t>
                      </a:r>
                    </a:p>
                  </a:txBody>
                  <a:tcPr marL="0" marR="0" marT="0" marB="0">
                    <a:lnL>
                      <a:noFill/>
                    </a:lnL>
                    <a:lnR>
                      <a:noFill/>
                    </a:lnR>
                    <a:lnT w="12700" cap="flat" cmpd="sng" algn="ctr">
                      <a:solidFill>
                        <a:srgbClr val="C1C1C1"/>
                      </a:solidFill>
                      <a:prstDash val="solid"/>
                      <a:round/>
                      <a:headEnd type="none" w="med" len="med"/>
                      <a:tailEnd type="none" w="med" len="med"/>
                    </a:lnT>
                    <a:lnB>
                      <a:noFill/>
                    </a:lnB>
                    <a:solidFill>
                      <a:srgbClr val="FAFBFE"/>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5">
                  <a:txBody>
                    <a:bodyPr/>
                    <a:lstStyle/>
                    <a:p>
                      <a:pPr algn="ctr" fontAlgn="t"/>
                      <a:r>
                        <a:rPr lang="en-US" sz="900" b="1" i="0" u="none" strike="noStrike">
                          <a:solidFill>
                            <a:srgbClr val="000000"/>
                          </a:solidFill>
                          <a:effectLst/>
                          <a:latin typeface="Arial" panose="020B0604020202020204" pitchFamily="34" charset="0"/>
                        </a:rPr>
                        <a:t>CUMULATIVE</a:t>
                      </a:r>
                    </a:p>
                  </a:txBody>
                  <a:tcPr marL="0" marR="0" marT="0" marB="0">
                    <a:lnL>
                      <a:noFill/>
                    </a:lnL>
                    <a:lnR>
                      <a:noFill/>
                    </a:lnR>
                    <a:lnT w="12700" cap="flat" cmpd="sng" algn="ctr">
                      <a:solidFill>
                        <a:srgbClr val="C1C1C1"/>
                      </a:solidFill>
                      <a:prstDash val="solid"/>
                      <a:round/>
                      <a:headEnd type="none" w="med" len="med"/>
                      <a:tailEnd type="none" w="med" len="med"/>
                    </a:lnT>
                    <a:lnB>
                      <a:noFill/>
                    </a:lnB>
                    <a:solidFill>
                      <a:srgbClr val="FAFBFE"/>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ctr" fontAlgn="t"/>
                      <a:r>
                        <a:rPr lang="en-US" sz="900" b="1" i="0" u="none" strike="noStrike">
                          <a:solidFill>
                            <a:srgbClr val="000000"/>
                          </a:solidFill>
                          <a:effectLst/>
                          <a:latin typeface="Arial" panose="020B0604020202020204" pitchFamily="34" charset="0"/>
                        </a:rPr>
                        <a:t>CUM DIFF</a:t>
                      </a:r>
                    </a:p>
                  </a:txBody>
                  <a:tcPr marL="0" marR="0" marT="0" marB="0">
                    <a:lnL>
                      <a:noFill/>
                    </a:lnL>
                    <a:lnR>
                      <a:noFill/>
                    </a:lnR>
                    <a:lnT w="12700" cap="flat" cmpd="sng" algn="ctr">
                      <a:solidFill>
                        <a:srgbClr val="C1C1C1"/>
                      </a:solidFill>
                      <a:prstDash val="solid"/>
                      <a:round/>
                      <a:headEnd type="none" w="med" len="med"/>
                      <a:tailEnd type="none" w="med" len="med"/>
                    </a:lnT>
                    <a:lnB>
                      <a:noFill/>
                    </a:lnB>
                    <a:solidFill>
                      <a:srgbClr val="FAFBFE"/>
                    </a:solidFill>
                  </a:tcPr>
                </a:tc>
                <a:tc gridSpan="3">
                  <a:txBody>
                    <a:bodyPr/>
                    <a:lstStyle/>
                    <a:p>
                      <a:pPr algn="ctr" fontAlgn="t"/>
                      <a:r>
                        <a:rPr lang="en-US" sz="900" b="1" i="0" u="none" strike="noStrike">
                          <a:solidFill>
                            <a:srgbClr val="000000"/>
                          </a:solidFill>
                          <a:effectLst/>
                          <a:latin typeface="Arial" panose="020B0604020202020204" pitchFamily="34" charset="0"/>
                        </a:rPr>
                        <a:t>BAD RATE</a:t>
                      </a:r>
                    </a:p>
                  </a:txBody>
                  <a:tcPr marL="0" marR="0" marT="0" marB="0">
                    <a:lnL>
                      <a:noFill/>
                    </a:lnL>
                    <a:lnR>
                      <a:noFill/>
                    </a:lnR>
                    <a:lnT w="12700" cap="flat" cmpd="sng" algn="ctr">
                      <a:solidFill>
                        <a:srgbClr val="C1C1C1"/>
                      </a:solidFill>
                      <a:prstDash val="solid"/>
                      <a:round/>
                      <a:headEnd type="none" w="med" len="med"/>
                      <a:tailEnd type="none" w="med" len="med"/>
                    </a:lnT>
                    <a:lnB>
                      <a:noFill/>
                    </a:lnB>
                    <a:solidFill>
                      <a:srgbClr val="FAFBFE"/>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636627157"/>
                  </a:ext>
                </a:extLst>
              </a:tr>
              <a:tr h="114288">
                <a:tc rowSpan="3">
                  <a:txBody>
                    <a:bodyPr/>
                    <a:lstStyle/>
                    <a:p>
                      <a:pPr algn="ctr" fontAlgn="t"/>
                      <a:r>
                        <a:rPr lang="en-US" sz="900" b="1" i="0" u="none" strike="noStrike">
                          <a:solidFill>
                            <a:srgbClr val="000000"/>
                          </a:solidFill>
                          <a:effectLst/>
                          <a:latin typeface="Arial" panose="020B0604020202020204" pitchFamily="34" charset="0"/>
                        </a:rPr>
                        <a:t>INT</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RANGE</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RANGE</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RANGE</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TOTAL</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GOOD</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IND</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BAD</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LOSS</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TOTAL</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GOOD</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IND</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TOT</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LOSS</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GOOD</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INTER</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CUMU</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DECUMU</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2609021577"/>
                  </a:ext>
                </a:extLst>
              </a:tr>
              <a:tr h="114288">
                <a:tc vMerge="1">
                  <a:txBody>
                    <a:bodyPr/>
                    <a:lstStyle/>
                    <a:p>
                      <a:endParaRPr lang="en-US"/>
                    </a:p>
                  </a:txBody>
                  <a:tcPr/>
                </a:tc>
                <a:tc>
                  <a:txBody>
                    <a:bodyPr/>
                    <a:lstStyle/>
                    <a:p>
                      <a:pPr algn="ctr" fontAlgn="t"/>
                      <a:r>
                        <a:rPr lang="en-US" sz="900" b="1" i="0" u="none" strike="noStrike">
                          <a:solidFill>
                            <a:srgbClr val="000000"/>
                          </a:solidFill>
                          <a:effectLst/>
                          <a:latin typeface="Arial" panose="020B0604020202020204" pitchFamily="34" charset="0"/>
                        </a:rPr>
                        <a:t>LOW</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HIGH</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MEAN</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(D)</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(E)</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(F)</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(G)</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(H)</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(I)</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(J)</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(K)</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BAD</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(M)</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BAD(N)</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VAL</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LATIVE</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LATIVE</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1141267759"/>
                  </a:ext>
                </a:extLst>
              </a:tr>
              <a:tr h="114288">
                <a:tc vMerge="1">
                  <a:txBody>
                    <a:bodyPr/>
                    <a:lstStyle/>
                    <a:p>
                      <a:endParaRPr lang="en-US"/>
                    </a:p>
                  </a:txBody>
                  <a:tcPr/>
                </a:tc>
                <a:tc>
                  <a:txBody>
                    <a:bodyPr/>
                    <a:lstStyle/>
                    <a:p>
                      <a:pPr algn="ctr" fontAlgn="t"/>
                      <a:r>
                        <a:rPr lang="en-US" sz="900" b="1" i="0" u="none" strike="noStrike">
                          <a:solidFill>
                            <a:srgbClr val="000000"/>
                          </a:solidFill>
                          <a:effectLst/>
                          <a:latin typeface="Arial" panose="020B0604020202020204" pitchFamily="34" charset="0"/>
                        </a:rPr>
                        <a:t>(A)</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(B)</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(C)</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 </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 </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 </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 </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 </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 </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 </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 </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(L)</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 </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 </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(O)</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(P)</a:t>
                      </a:r>
                    </a:p>
                  </a:txBody>
                  <a:tcPr marL="0" marR="0" marT="0" marB="0">
                    <a:lnL>
                      <a:noFill/>
                    </a:lnL>
                    <a:lnR>
                      <a:noFill/>
                    </a:lnR>
                    <a:lnT>
                      <a:noFill/>
                    </a:lnT>
                    <a:lnB>
                      <a:noFill/>
                    </a:lnB>
                    <a:solidFill>
                      <a:srgbClr val="FAFBFE"/>
                    </a:solidFill>
                  </a:tcPr>
                </a:tc>
                <a:tc>
                  <a:txBody>
                    <a:bodyPr/>
                    <a:lstStyle/>
                    <a:p>
                      <a:pPr algn="ctr" fontAlgn="t"/>
                      <a:r>
                        <a:rPr lang="en-US" sz="900" b="1" i="0" u="none" strike="noStrike">
                          <a:solidFill>
                            <a:srgbClr val="000000"/>
                          </a:solidFill>
                          <a:effectLst/>
                          <a:latin typeface="Arial" panose="020B0604020202020204" pitchFamily="34" charset="0"/>
                        </a:rPr>
                        <a:t>(Q)</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1465051977"/>
                  </a:ext>
                </a:extLst>
              </a:tr>
              <a:tr h="126987">
                <a:tc>
                  <a:txBody>
                    <a:bodyPr/>
                    <a:lstStyle/>
                    <a:p>
                      <a:pPr algn="r" fontAlgn="t"/>
                      <a:r>
                        <a:rPr lang="en-US" sz="1000" b="0" i="0" u="none" strike="noStrike">
                          <a:solidFill>
                            <a:srgbClr val="000000"/>
                          </a:solidFill>
                          <a:effectLst/>
                          <a:latin typeface="Arial" panose="020B0604020202020204" pitchFamily="34" charset="0"/>
                        </a:rPr>
                        <a:t>1</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825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850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834.15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106,450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106,398</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a:t>
                      </a:r>
                    </a:p>
                  </a:txBody>
                  <a:tcPr marL="0" marR="0" marT="0" marB="0">
                    <a:lnL>
                      <a:noFill/>
                    </a:lnL>
                    <a:lnR>
                      <a:noFill/>
                    </a:lnR>
                    <a:lnT>
                      <a:noFill/>
                    </a:lnT>
                    <a:lnB>
                      <a:noFill/>
                    </a:lnB>
                    <a:solidFill>
                      <a:srgbClr val="FAFBFE"/>
                    </a:solidFill>
                  </a:tcPr>
                </a:tc>
                <a:tc>
                  <a:txBody>
                    <a:bodyPr/>
                    <a:lstStyle/>
                    <a:p>
                      <a:pPr algn="l" fontAlgn="t"/>
                      <a:r>
                        <a:rPr lang="en-US" sz="1000" b="0" i="0" u="none" strike="noStrike">
                          <a:solidFill>
                            <a:srgbClr val="000000"/>
                          </a:solidFill>
                          <a:effectLst/>
                          <a:latin typeface="Arial" panose="020B0604020202020204" pitchFamily="34" charset="0"/>
                        </a:rPr>
                        <a:t>.</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0.05%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0.05%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4.58%</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3442761766"/>
                  </a:ext>
                </a:extLst>
              </a:tr>
              <a:tr h="126987">
                <a:tc>
                  <a:txBody>
                    <a:bodyPr/>
                    <a:lstStyle/>
                    <a:p>
                      <a:pPr algn="r" fontAlgn="t"/>
                      <a:r>
                        <a:rPr lang="en-US" sz="1000" b="0" i="0" u="none" strike="noStrike">
                          <a:solidFill>
                            <a:srgbClr val="000000"/>
                          </a:solidFill>
                          <a:effectLst/>
                          <a:latin typeface="Arial" panose="020B0604020202020204" pitchFamily="34" charset="0"/>
                        </a:rPr>
                        <a:t>2</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812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824</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817.64</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107,961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107,852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109</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11%</a:t>
                      </a:r>
                    </a:p>
                  </a:txBody>
                  <a:tcPr marL="0" marR="0" marT="0" marB="0">
                    <a:lnL>
                      <a:noFill/>
                    </a:lnL>
                    <a:lnR>
                      <a:noFill/>
                    </a:lnR>
                    <a:lnT>
                      <a:noFill/>
                    </a:lnT>
                    <a:lnB>
                      <a:noFill/>
                    </a:lnB>
                    <a:solidFill>
                      <a:srgbClr val="FAFBFE"/>
                    </a:solidFill>
                  </a:tcPr>
                </a:tc>
                <a:tc>
                  <a:txBody>
                    <a:bodyPr/>
                    <a:lstStyle/>
                    <a:p>
                      <a:pPr algn="l" fontAlgn="t"/>
                      <a:r>
                        <a:rPr lang="en-US" sz="1000" b="0" i="0" u="none" strike="noStrike">
                          <a:solidFill>
                            <a:srgbClr val="000000"/>
                          </a:solidFill>
                          <a:effectLst/>
                          <a:latin typeface="Arial" panose="020B0604020202020204" pitchFamily="34" charset="0"/>
                        </a:rPr>
                        <a:t>.</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0.10%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0.08%</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4.82%</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906907023"/>
                  </a:ext>
                </a:extLst>
              </a:tr>
              <a:tr h="126987">
                <a:tc>
                  <a:txBody>
                    <a:bodyPr/>
                    <a:lstStyle/>
                    <a:p>
                      <a:pPr algn="r" fontAlgn="t"/>
                      <a:r>
                        <a:rPr lang="en-US" sz="1000" b="0" i="0" u="none" strike="noStrike">
                          <a:solidFill>
                            <a:srgbClr val="000000"/>
                          </a:solidFill>
                          <a:effectLst/>
                          <a:latin typeface="Arial" panose="020B0604020202020204" pitchFamily="34" charset="0"/>
                        </a:rPr>
                        <a:t>3</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802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811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806.41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101,038</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100,917</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121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16%</a:t>
                      </a:r>
                    </a:p>
                  </a:txBody>
                  <a:tcPr marL="0" marR="0" marT="0" marB="0">
                    <a:lnL>
                      <a:noFill/>
                    </a:lnL>
                    <a:lnR>
                      <a:noFill/>
                    </a:lnR>
                    <a:lnT>
                      <a:noFill/>
                    </a:lnT>
                    <a:lnB>
                      <a:noFill/>
                    </a:lnB>
                    <a:solidFill>
                      <a:srgbClr val="FAFBFE"/>
                    </a:solidFill>
                  </a:tcPr>
                </a:tc>
                <a:tc>
                  <a:txBody>
                    <a:bodyPr/>
                    <a:lstStyle/>
                    <a:p>
                      <a:pPr algn="l" fontAlgn="t"/>
                      <a:r>
                        <a:rPr lang="en-US" sz="1000" b="0" i="0" u="none" strike="noStrike">
                          <a:solidFill>
                            <a:srgbClr val="000000"/>
                          </a:solidFill>
                          <a:effectLst/>
                          <a:latin typeface="Arial" panose="020B0604020202020204" pitchFamily="34" charset="0"/>
                        </a:rPr>
                        <a:t>.</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16%</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0.12%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0.09%</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5.10%</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4199896361"/>
                  </a:ext>
                </a:extLst>
              </a:tr>
              <a:tr h="126987">
                <a:tc>
                  <a:txBody>
                    <a:bodyPr/>
                    <a:lstStyle/>
                    <a:p>
                      <a:pPr algn="r" fontAlgn="t"/>
                      <a:r>
                        <a:rPr lang="en-US" sz="1000" b="0" i="0" u="none" strike="noStrike">
                          <a:solidFill>
                            <a:srgbClr val="000000"/>
                          </a:solidFill>
                          <a:effectLst/>
                          <a:latin typeface="Arial" panose="020B0604020202020204" pitchFamily="34" charset="0"/>
                        </a:rPr>
                        <a:t>4</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792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801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796.5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104,445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104,218</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227</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20%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21%</a:t>
                      </a:r>
                    </a:p>
                  </a:txBody>
                  <a:tcPr marL="0" marR="0" marT="0" marB="0">
                    <a:lnL>
                      <a:noFill/>
                    </a:lnL>
                    <a:lnR>
                      <a:noFill/>
                    </a:lnR>
                    <a:lnT>
                      <a:noFill/>
                    </a:lnT>
                    <a:lnB>
                      <a:noFill/>
                    </a:lnB>
                    <a:solidFill>
                      <a:srgbClr val="FAFBFE"/>
                    </a:solidFill>
                  </a:tcPr>
                </a:tc>
                <a:tc>
                  <a:txBody>
                    <a:bodyPr/>
                    <a:lstStyle/>
                    <a:p>
                      <a:pPr algn="l" fontAlgn="t"/>
                      <a:r>
                        <a:rPr lang="en-US" sz="1000" b="0" i="0" u="none" strike="noStrike">
                          <a:solidFill>
                            <a:srgbClr val="000000"/>
                          </a:solidFill>
                          <a:effectLst/>
                          <a:latin typeface="Arial" panose="020B0604020202020204" pitchFamily="34" charset="0"/>
                        </a:rPr>
                        <a:t>.</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21%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0.22%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0.12%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5.38%</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3033231393"/>
                  </a:ext>
                </a:extLst>
              </a:tr>
              <a:tr h="126987">
                <a:tc>
                  <a:txBody>
                    <a:bodyPr/>
                    <a:lstStyle/>
                    <a:p>
                      <a:pPr algn="r" fontAlgn="t"/>
                      <a:r>
                        <a:rPr lang="en-US" sz="1000" b="0" i="0" u="none" strike="noStrike">
                          <a:solidFill>
                            <a:srgbClr val="000000"/>
                          </a:solidFill>
                          <a:effectLst/>
                          <a:latin typeface="Arial" panose="020B0604020202020204" pitchFamily="34" charset="0"/>
                        </a:rPr>
                        <a:t>5</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782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791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786.53</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106,454</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106,132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322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25%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27%</a:t>
                      </a:r>
                    </a:p>
                  </a:txBody>
                  <a:tcPr marL="0" marR="0" marT="0" marB="0">
                    <a:lnL>
                      <a:noFill/>
                    </a:lnL>
                    <a:lnR>
                      <a:noFill/>
                    </a:lnR>
                    <a:lnT>
                      <a:noFill/>
                    </a:lnT>
                    <a:lnB>
                      <a:noFill/>
                    </a:lnB>
                    <a:solidFill>
                      <a:srgbClr val="FAFBFE"/>
                    </a:solidFill>
                  </a:tcPr>
                </a:tc>
                <a:tc>
                  <a:txBody>
                    <a:bodyPr/>
                    <a:lstStyle/>
                    <a:p>
                      <a:pPr algn="l" fontAlgn="t"/>
                      <a:r>
                        <a:rPr lang="en-US" sz="1000" b="0" i="0" u="none" strike="noStrike">
                          <a:solidFill>
                            <a:srgbClr val="000000"/>
                          </a:solidFill>
                          <a:effectLst/>
                          <a:latin typeface="Arial" panose="020B0604020202020204" pitchFamily="34" charset="0"/>
                        </a:rPr>
                        <a:t>.</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26%</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0.30%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0.16%</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5.71%</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1240355093"/>
                  </a:ext>
                </a:extLst>
              </a:tr>
              <a:tr h="126987">
                <a:tc>
                  <a:txBody>
                    <a:bodyPr/>
                    <a:lstStyle/>
                    <a:p>
                      <a:pPr algn="r" fontAlgn="t"/>
                      <a:r>
                        <a:rPr lang="en-US" sz="1000" b="0" i="0" u="none" strike="noStrike">
                          <a:solidFill>
                            <a:srgbClr val="000000"/>
                          </a:solidFill>
                          <a:effectLst/>
                          <a:latin typeface="Arial" panose="020B0604020202020204" pitchFamily="34" charset="0"/>
                        </a:rPr>
                        <a:t>6</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770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781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776.17</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99,860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99,452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408</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30%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32%</a:t>
                      </a:r>
                    </a:p>
                  </a:txBody>
                  <a:tcPr marL="0" marR="0" marT="0" marB="0">
                    <a:lnL>
                      <a:noFill/>
                    </a:lnL>
                    <a:lnR>
                      <a:noFill/>
                    </a:lnR>
                    <a:lnT>
                      <a:noFill/>
                    </a:lnT>
                    <a:lnB>
                      <a:noFill/>
                    </a:lnB>
                    <a:solidFill>
                      <a:srgbClr val="FAFBFE"/>
                    </a:solidFill>
                  </a:tcPr>
                </a:tc>
                <a:tc>
                  <a:txBody>
                    <a:bodyPr/>
                    <a:lstStyle/>
                    <a:p>
                      <a:pPr algn="l" fontAlgn="t"/>
                      <a:r>
                        <a:rPr lang="en-US" sz="1000" b="0" i="0" u="none" strike="noStrike">
                          <a:solidFill>
                            <a:srgbClr val="000000"/>
                          </a:solidFill>
                          <a:effectLst/>
                          <a:latin typeface="Arial" panose="020B0604020202020204" pitchFamily="34" charset="0"/>
                        </a:rPr>
                        <a:t>.</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30%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0.41%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0.20%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6.08%</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4103241650"/>
                  </a:ext>
                </a:extLst>
              </a:tr>
              <a:tr h="126987">
                <a:tc>
                  <a:txBody>
                    <a:bodyPr/>
                    <a:lstStyle/>
                    <a:p>
                      <a:pPr algn="r" fontAlgn="t"/>
                      <a:r>
                        <a:rPr lang="en-US" sz="1000" b="0" i="0" u="none" strike="noStrike">
                          <a:solidFill>
                            <a:srgbClr val="000000"/>
                          </a:solidFill>
                          <a:effectLst/>
                          <a:latin typeface="Arial" panose="020B0604020202020204" pitchFamily="34" charset="0"/>
                        </a:rPr>
                        <a:t>7</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755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769</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762.03</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100,577</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100,054</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523</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35%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37%</a:t>
                      </a:r>
                    </a:p>
                  </a:txBody>
                  <a:tcPr marL="0" marR="0" marT="0" marB="0">
                    <a:lnL>
                      <a:noFill/>
                    </a:lnL>
                    <a:lnR>
                      <a:noFill/>
                    </a:lnR>
                    <a:lnT>
                      <a:noFill/>
                    </a:lnT>
                    <a:lnB>
                      <a:noFill/>
                    </a:lnB>
                    <a:solidFill>
                      <a:srgbClr val="FAFBFE"/>
                    </a:solidFill>
                  </a:tcPr>
                </a:tc>
                <a:tc>
                  <a:txBody>
                    <a:bodyPr/>
                    <a:lstStyle/>
                    <a:p>
                      <a:pPr algn="l" fontAlgn="t"/>
                      <a:r>
                        <a:rPr lang="en-US" sz="1000" b="0" i="0" u="none" strike="noStrike">
                          <a:solidFill>
                            <a:srgbClr val="000000"/>
                          </a:solidFill>
                          <a:effectLst/>
                          <a:latin typeface="Arial" panose="020B0604020202020204" pitchFamily="34" charset="0"/>
                        </a:rPr>
                        <a:t>.</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35%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0.52%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0.24%</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6.47%</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2485494923"/>
                  </a:ext>
                </a:extLst>
              </a:tr>
              <a:tr h="126987">
                <a:tc>
                  <a:txBody>
                    <a:bodyPr/>
                    <a:lstStyle/>
                    <a:p>
                      <a:pPr algn="r" fontAlgn="t"/>
                      <a:r>
                        <a:rPr lang="en-US" sz="1000" b="0" i="0" u="none" strike="noStrike">
                          <a:solidFill>
                            <a:srgbClr val="000000"/>
                          </a:solidFill>
                          <a:effectLst/>
                          <a:latin typeface="Arial" panose="020B0604020202020204" pitchFamily="34" charset="0"/>
                        </a:rPr>
                        <a:t>8</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739</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754</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746.45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109,180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108,334</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846</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40%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42%</a:t>
                      </a:r>
                    </a:p>
                  </a:txBody>
                  <a:tcPr marL="0" marR="0" marT="0" marB="0">
                    <a:lnL>
                      <a:noFill/>
                    </a:lnL>
                    <a:lnR>
                      <a:noFill/>
                    </a:lnR>
                    <a:lnT>
                      <a:noFill/>
                    </a:lnT>
                    <a:lnB>
                      <a:noFill/>
                    </a:lnB>
                    <a:solidFill>
                      <a:srgbClr val="FAFBFE"/>
                    </a:solidFill>
                  </a:tcPr>
                </a:tc>
                <a:tc>
                  <a:txBody>
                    <a:bodyPr/>
                    <a:lstStyle/>
                    <a:p>
                      <a:pPr algn="l" fontAlgn="t"/>
                      <a:r>
                        <a:rPr lang="en-US" sz="1000" b="0" i="0" u="none" strike="noStrike">
                          <a:solidFill>
                            <a:srgbClr val="000000"/>
                          </a:solidFill>
                          <a:effectLst/>
                          <a:latin typeface="Arial" panose="020B0604020202020204" pitchFamily="34" charset="0"/>
                        </a:rPr>
                        <a:t>.</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3%</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39%</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0.78%</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0.31%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6.92%</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2567072832"/>
                  </a:ext>
                </a:extLst>
              </a:tr>
              <a:tr h="126987">
                <a:tc>
                  <a:txBody>
                    <a:bodyPr/>
                    <a:lstStyle/>
                    <a:p>
                      <a:pPr algn="r" fontAlgn="t"/>
                      <a:r>
                        <a:rPr lang="en-US" sz="1000" b="0" i="0" u="none" strike="noStrike">
                          <a:solidFill>
                            <a:srgbClr val="000000"/>
                          </a:solidFill>
                          <a:effectLst/>
                          <a:latin typeface="Arial" panose="020B0604020202020204" pitchFamily="34" charset="0"/>
                        </a:rPr>
                        <a:t>9</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725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738</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731.4</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100,987</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99,982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1,005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45%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47%</a:t>
                      </a:r>
                    </a:p>
                  </a:txBody>
                  <a:tcPr marL="0" marR="0" marT="0" marB="0">
                    <a:lnL>
                      <a:noFill/>
                    </a:lnL>
                    <a:lnR>
                      <a:noFill/>
                    </a:lnR>
                    <a:lnT>
                      <a:noFill/>
                    </a:lnT>
                    <a:lnB>
                      <a:noFill/>
                    </a:lnB>
                    <a:solidFill>
                      <a:srgbClr val="FAFBFE"/>
                    </a:solidFill>
                  </a:tcPr>
                </a:tc>
                <a:tc>
                  <a:txBody>
                    <a:bodyPr/>
                    <a:lstStyle/>
                    <a:p>
                      <a:pPr algn="l" fontAlgn="t"/>
                      <a:r>
                        <a:rPr lang="en-US" sz="1000" b="0" i="0" u="none" strike="noStrike">
                          <a:solidFill>
                            <a:srgbClr val="000000"/>
                          </a:solidFill>
                          <a:effectLst/>
                          <a:latin typeface="Arial" panose="020B0604020202020204" pitchFamily="34" charset="0"/>
                        </a:rPr>
                        <a:t>.</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4%</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43%</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0.39%</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7.46%</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577171657"/>
                  </a:ext>
                </a:extLst>
              </a:tr>
              <a:tr h="126987">
                <a:tc>
                  <a:txBody>
                    <a:bodyPr/>
                    <a:lstStyle/>
                    <a:p>
                      <a:pPr algn="r" fontAlgn="t"/>
                      <a:r>
                        <a:rPr lang="en-US" sz="1000" b="0" i="0" u="none" strike="noStrike">
                          <a:solidFill>
                            <a:srgbClr val="000000"/>
                          </a:solidFill>
                          <a:effectLst/>
                          <a:latin typeface="Arial" panose="020B0604020202020204" pitchFamily="34" charset="0"/>
                        </a:rPr>
                        <a:t>10</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711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724</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717.51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104,953</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103,489</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1,464</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52%</a:t>
                      </a:r>
                    </a:p>
                  </a:txBody>
                  <a:tcPr marL="0" marR="0" marT="0" marB="0">
                    <a:lnL>
                      <a:noFill/>
                    </a:lnL>
                    <a:lnR>
                      <a:noFill/>
                    </a:lnR>
                    <a:lnT>
                      <a:noFill/>
                    </a:lnT>
                    <a:lnB>
                      <a:noFill/>
                    </a:lnB>
                    <a:solidFill>
                      <a:srgbClr val="FAFBFE"/>
                    </a:solidFill>
                  </a:tcPr>
                </a:tc>
                <a:tc>
                  <a:txBody>
                    <a:bodyPr/>
                    <a:lstStyle/>
                    <a:p>
                      <a:pPr algn="l" fontAlgn="t"/>
                      <a:r>
                        <a:rPr lang="en-US" sz="1000" b="0" i="0" u="none" strike="noStrike">
                          <a:solidFill>
                            <a:srgbClr val="000000"/>
                          </a:solidFill>
                          <a:effectLst/>
                          <a:latin typeface="Arial" panose="020B0604020202020204" pitchFamily="34" charset="0"/>
                        </a:rPr>
                        <a:t>.</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47%</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1.39%</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0.49%</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8.03%</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1086694249"/>
                  </a:ext>
                </a:extLst>
              </a:tr>
              <a:tr h="126987">
                <a:tc>
                  <a:txBody>
                    <a:bodyPr/>
                    <a:lstStyle/>
                    <a:p>
                      <a:pPr algn="r" fontAlgn="t"/>
                      <a:r>
                        <a:rPr lang="en-US" sz="1000" b="0" i="0" u="none" strike="noStrike">
                          <a:solidFill>
                            <a:srgbClr val="000000"/>
                          </a:solidFill>
                          <a:effectLst/>
                          <a:latin typeface="Arial" panose="020B0604020202020204" pitchFamily="34" charset="0"/>
                        </a:rPr>
                        <a:t>11</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697</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710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703.6</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99,101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97,265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1,836</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57%</a:t>
                      </a:r>
                    </a:p>
                  </a:txBody>
                  <a:tcPr marL="0" marR="0" marT="0" marB="0">
                    <a:lnL>
                      <a:noFill/>
                    </a:lnL>
                    <a:lnR>
                      <a:noFill/>
                    </a:lnR>
                    <a:lnT>
                      <a:noFill/>
                    </a:lnT>
                    <a:lnB>
                      <a:noFill/>
                    </a:lnB>
                    <a:solidFill>
                      <a:srgbClr val="FAFBFE"/>
                    </a:solidFill>
                  </a:tcPr>
                </a:tc>
                <a:tc>
                  <a:txBody>
                    <a:bodyPr/>
                    <a:lstStyle/>
                    <a:p>
                      <a:pPr algn="l" fontAlgn="t"/>
                      <a:r>
                        <a:rPr lang="en-US" sz="1000" b="0" i="0" u="none" strike="noStrike">
                          <a:solidFill>
                            <a:srgbClr val="000000"/>
                          </a:solidFill>
                          <a:effectLst/>
                          <a:latin typeface="Arial" panose="020B0604020202020204" pitchFamily="34" charset="0"/>
                        </a:rPr>
                        <a:t>.</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1.85%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0.61%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8.71%</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1833326493"/>
                  </a:ext>
                </a:extLst>
              </a:tr>
              <a:tr h="126987">
                <a:tc>
                  <a:txBody>
                    <a:bodyPr/>
                    <a:lstStyle/>
                    <a:p>
                      <a:pPr algn="r" fontAlgn="t"/>
                      <a:r>
                        <a:rPr lang="en-US" sz="1000" b="0" i="0" u="none" strike="noStrike">
                          <a:solidFill>
                            <a:srgbClr val="000000"/>
                          </a:solidFill>
                          <a:effectLst/>
                          <a:latin typeface="Arial" panose="020B0604020202020204" pitchFamily="34" charset="0"/>
                        </a:rPr>
                        <a:t>12</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679</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696</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687.73</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107,697</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105,041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2,656</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63%</a:t>
                      </a:r>
                    </a:p>
                  </a:txBody>
                  <a:tcPr marL="0" marR="0" marT="0" marB="0">
                    <a:lnL>
                      <a:noFill/>
                    </a:lnL>
                    <a:lnR>
                      <a:noFill/>
                    </a:lnR>
                    <a:lnT>
                      <a:noFill/>
                    </a:lnT>
                    <a:lnB>
                      <a:noFill/>
                    </a:lnB>
                    <a:solidFill>
                      <a:srgbClr val="FAFBFE"/>
                    </a:solidFill>
                  </a:tcPr>
                </a:tc>
                <a:tc>
                  <a:txBody>
                    <a:bodyPr/>
                    <a:lstStyle/>
                    <a:p>
                      <a:pPr algn="l" fontAlgn="t"/>
                      <a:r>
                        <a:rPr lang="en-US" sz="1000" b="0" i="0" u="none" strike="noStrike">
                          <a:solidFill>
                            <a:srgbClr val="000000"/>
                          </a:solidFill>
                          <a:effectLst/>
                          <a:latin typeface="Arial" panose="020B0604020202020204" pitchFamily="34" charset="0"/>
                        </a:rPr>
                        <a:t>.</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53%</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2.47%</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0.77%</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9.44%</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3569320623"/>
                  </a:ext>
                </a:extLst>
              </a:tr>
              <a:tr h="126987">
                <a:tc>
                  <a:txBody>
                    <a:bodyPr/>
                    <a:lstStyle/>
                    <a:p>
                      <a:pPr algn="r" fontAlgn="t"/>
                      <a:r>
                        <a:rPr lang="en-US" sz="1000" b="0" i="0" u="none" strike="noStrike">
                          <a:solidFill>
                            <a:srgbClr val="000000"/>
                          </a:solidFill>
                          <a:effectLst/>
                          <a:latin typeface="Arial" panose="020B0604020202020204" pitchFamily="34" charset="0"/>
                        </a:rPr>
                        <a:t>13</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661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678</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669.4</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100,502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97,611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2,891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68%</a:t>
                      </a:r>
                    </a:p>
                  </a:txBody>
                  <a:tcPr marL="0" marR="0" marT="0" marB="0">
                    <a:lnL>
                      <a:noFill/>
                    </a:lnL>
                    <a:lnR>
                      <a:noFill/>
                    </a:lnR>
                    <a:lnT>
                      <a:noFill/>
                    </a:lnT>
                    <a:lnB>
                      <a:noFill/>
                    </a:lnB>
                    <a:solidFill>
                      <a:srgbClr val="FAFBFE"/>
                    </a:solidFill>
                  </a:tcPr>
                </a:tc>
                <a:tc>
                  <a:txBody>
                    <a:bodyPr/>
                    <a:lstStyle/>
                    <a:p>
                      <a:pPr algn="l" fontAlgn="t"/>
                      <a:r>
                        <a:rPr lang="en-US" sz="1000" b="0" i="0" u="none" strike="noStrike">
                          <a:solidFill>
                            <a:srgbClr val="000000"/>
                          </a:solidFill>
                          <a:effectLst/>
                          <a:latin typeface="Arial" panose="020B0604020202020204" pitchFamily="34" charset="0"/>
                        </a:rPr>
                        <a:t>.</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13%</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54%</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2.88%</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0.92%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10.40%</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2256923015"/>
                  </a:ext>
                </a:extLst>
              </a:tr>
              <a:tr h="126987">
                <a:tc>
                  <a:txBody>
                    <a:bodyPr/>
                    <a:lstStyle/>
                    <a:p>
                      <a:pPr algn="r" fontAlgn="t"/>
                      <a:r>
                        <a:rPr lang="en-US" sz="1000" b="0" i="0" u="none" strike="noStrike">
                          <a:solidFill>
                            <a:srgbClr val="000000"/>
                          </a:solidFill>
                          <a:effectLst/>
                          <a:latin typeface="Arial" panose="020B0604020202020204" pitchFamily="34" charset="0"/>
                        </a:rPr>
                        <a:t>14</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644</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660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652.02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103,099</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99,378</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3,721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73%</a:t>
                      </a:r>
                    </a:p>
                  </a:txBody>
                  <a:tcPr marL="0" marR="0" marT="0" marB="0">
                    <a:lnL>
                      <a:noFill/>
                    </a:lnL>
                    <a:lnR>
                      <a:noFill/>
                    </a:lnR>
                    <a:lnT>
                      <a:noFill/>
                    </a:lnT>
                    <a:lnB>
                      <a:noFill/>
                    </a:lnB>
                    <a:solidFill>
                      <a:srgbClr val="FAFBFE"/>
                    </a:solidFill>
                  </a:tcPr>
                </a:tc>
                <a:tc>
                  <a:txBody>
                    <a:bodyPr/>
                    <a:lstStyle/>
                    <a:p>
                      <a:pPr algn="l" fontAlgn="t"/>
                      <a:r>
                        <a:rPr lang="en-US" sz="1000" b="0" i="0" u="none" strike="noStrike">
                          <a:solidFill>
                            <a:srgbClr val="000000"/>
                          </a:solidFill>
                          <a:effectLst/>
                          <a:latin typeface="Arial" panose="020B0604020202020204" pitchFamily="34" charset="0"/>
                        </a:rPr>
                        <a:t>.</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17%</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56%</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3.61%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1.11%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11.40%</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3058039536"/>
                  </a:ext>
                </a:extLst>
              </a:tr>
              <a:tr h="126987">
                <a:tc>
                  <a:txBody>
                    <a:bodyPr/>
                    <a:lstStyle/>
                    <a:p>
                      <a:pPr algn="r" fontAlgn="t"/>
                      <a:r>
                        <a:rPr lang="en-US" sz="1000" b="0" i="0" u="none" strike="noStrike">
                          <a:solidFill>
                            <a:srgbClr val="000000"/>
                          </a:solidFill>
                          <a:effectLst/>
                          <a:latin typeface="Arial" panose="020B0604020202020204" pitchFamily="34" charset="0"/>
                        </a:rPr>
                        <a:t>15</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630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643</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636.32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103,098</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98,207</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4,891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78%</a:t>
                      </a:r>
                    </a:p>
                  </a:txBody>
                  <a:tcPr marL="0" marR="0" marT="0" marB="0">
                    <a:lnL>
                      <a:noFill/>
                    </a:lnL>
                    <a:lnR>
                      <a:noFill/>
                    </a:lnR>
                    <a:lnT>
                      <a:noFill/>
                    </a:lnT>
                    <a:lnB>
                      <a:noFill/>
                    </a:lnB>
                    <a:solidFill>
                      <a:srgbClr val="FAFBFE"/>
                    </a:solidFill>
                  </a:tcPr>
                </a:tc>
                <a:tc>
                  <a:txBody>
                    <a:bodyPr/>
                    <a:lstStyle/>
                    <a:p>
                      <a:pPr algn="l" fontAlgn="t"/>
                      <a:r>
                        <a:rPr lang="en-US" sz="1000" b="0" i="0" u="none" strike="noStrike">
                          <a:solidFill>
                            <a:srgbClr val="000000"/>
                          </a:solidFill>
                          <a:effectLst/>
                          <a:latin typeface="Arial" panose="020B0604020202020204" pitchFamily="34" charset="0"/>
                        </a:rPr>
                        <a:t>.</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22%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4.74%</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1.35%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12.70%</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505133545"/>
                  </a:ext>
                </a:extLst>
              </a:tr>
              <a:tr h="126987">
                <a:tc>
                  <a:txBody>
                    <a:bodyPr/>
                    <a:lstStyle/>
                    <a:p>
                      <a:pPr algn="r" fontAlgn="t"/>
                      <a:r>
                        <a:rPr lang="en-US" sz="1000" b="0" i="0" u="none" strike="noStrike">
                          <a:solidFill>
                            <a:srgbClr val="000000"/>
                          </a:solidFill>
                          <a:effectLst/>
                          <a:latin typeface="Arial" panose="020B0604020202020204" pitchFamily="34" charset="0"/>
                        </a:rPr>
                        <a:t>16</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615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629</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622.13</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106,856</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100,375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6,481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80%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83%</a:t>
                      </a:r>
                    </a:p>
                  </a:txBody>
                  <a:tcPr marL="0" marR="0" marT="0" marB="0">
                    <a:lnL>
                      <a:noFill/>
                    </a:lnL>
                    <a:lnR>
                      <a:noFill/>
                    </a:lnR>
                    <a:lnT>
                      <a:noFill/>
                    </a:lnT>
                    <a:lnB>
                      <a:noFill/>
                    </a:lnB>
                    <a:solidFill>
                      <a:srgbClr val="FAFBFE"/>
                    </a:solidFill>
                  </a:tcPr>
                </a:tc>
                <a:tc>
                  <a:txBody>
                    <a:bodyPr/>
                    <a:lstStyle/>
                    <a:p>
                      <a:pPr algn="l" fontAlgn="t"/>
                      <a:r>
                        <a:rPr lang="en-US" sz="1000" b="0" i="0" u="none" strike="noStrike">
                          <a:solidFill>
                            <a:srgbClr val="000000"/>
                          </a:solidFill>
                          <a:effectLst/>
                          <a:latin typeface="Arial" panose="020B0604020202020204" pitchFamily="34" charset="0"/>
                        </a:rPr>
                        <a:t>.</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29%</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54%</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6.07%</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1.66%</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14.30%</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350908916"/>
                  </a:ext>
                </a:extLst>
              </a:tr>
              <a:tr h="126987">
                <a:tc>
                  <a:txBody>
                    <a:bodyPr/>
                    <a:lstStyle/>
                    <a:p>
                      <a:pPr algn="r" fontAlgn="t"/>
                      <a:r>
                        <a:rPr lang="en-US" sz="1000" b="0" i="0" u="none" strike="noStrike">
                          <a:solidFill>
                            <a:srgbClr val="000000"/>
                          </a:solidFill>
                          <a:effectLst/>
                          <a:latin typeface="Arial" panose="020B0604020202020204" pitchFamily="34" charset="0"/>
                        </a:rPr>
                        <a:t>17</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598</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614</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606.33</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101,384</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93,280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8,104</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85%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87%</a:t>
                      </a:r>
                    </a:p>
                  </a:txBody>
                  <a:tcPr marL="0" marR="0" marT="0" marB="0">
                    <a:lnL>
                      <a:noFill/>
                    </a:lnL>
                    <a:lnR>
                      <a:noFill/>
                    </a:lnR>
                    <a:lnT>
                      <a:noFill/>
                    </a:lnT>
                    <a:lnB>
                      <a:noFill/>
                    </a:lnB>
                    <a:solidFill>
                      <a:srgbClr val="FAFBFE"/>
                    </a:solidFill>
                  </a:tcPr>
                </a:tc>
                <a:tc>
                  <a:txBody>
                    <a:bodyPr/>
                    <a:lstStyle/>
                    <a:p>
                      <a:pPr algn="l" fontAlgn="t"/>
                      <a:r>
                        <a:rPr lang="en-US" sz="1000" b="0" i="0" u="none" strike="noStrike">
                          <a:solidFill>
                            <a:srgbClr val="000000"/>
                          </a:solidFill>
                          <a:effectLst/>
                          <a:latin typeface="Arial" panose="020B0604020202020204" pitchFamily="34" charset="0"/>
                        </a:rPr>
                        <a:t>.</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38%</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7.99%</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2.02%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16.40%</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489232277"/>
                  </a:ext>
                </a:extLst>
              </a:tr>
              <a:tr h="126987">
                <a:tc>
                  <a:txBody>
                    <a:bodyPr/>
                    <a:lstStyle/>
                    <a:p>
                      <a:pPr algn="r" fontAlgn="t"/>
                      <a:r>
                        <a:rPr lang="en-US" sz="1000" b="0" i="0" u="none" strike="noStrike">
                          <a:solidFill>
                            <a:srgbClr val="000000"/>
                          </a:solidFill>
                          <a:effectLst/>
                          <a:latin typeface="Arial" panose="020B0604020202020204" pitchFamily="34" charset="0"/>
                        </a:rPr>
                        <a:t>18</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571</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597</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584.35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101,650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89,992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11,658</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90%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92%</a:t>
                      </a:r>
                    </a:p>
                  </a:txBody>
                  <a:tcPr marL="0" marR="0" marT="0" marB="0">
                    <a:lnL>
                      <a:noFill/>
                    </a:lnL>
                    <a:lnR>
                      <a:noFill/>
                    </a:lnR>
                    <a:lnT>
                      <a:noFill/>
                    </a:lnT>
                    <a:lnB>
                      <a:noFill/>
                    </a:lnB>
                    <a:solidFill>
                      <a:srgbClr val="FAFBFE"/>
                    </a:solidFill>
                  </a:tcPr>
                </a:tc>
                <a:tc>
                  <a:txBody>
                    <a:bodyPr/>
                    <a:lstStyle/>
                    <a:p>
                      <a:pPr algn="l" fontAlgn="t"/>
                      <a:r>
                        <a:rPr lang="en-US" sz="1000" b="0" i="0" u="none" strike="noStrike">
                          <a:solidFill>
                            <a:srgbClr val="000000"/>
                          </a:solidFill>
                          <a:effectLst/>
                          <a:latin typeface="Arial" panose="020B0604020202020204" pitchFamily="34" charset="0"/>
                        </a:rPr>
                        <a:t>.</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42%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11.50%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2.54%</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19.20%</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3330386161"/>
                  </a:ext>
                </a:extLst>
              </a:tr>
              <a:tr h="126987">
                <a:tc>
                  <a:txBody>
                    <a:bodyPr/>
                    <a:lstStyle/>
                    <a:p>
                      <a:pPr algn="r" fontAlgn="t"/>
                      <a:r>
                        <a:rPr lang="en-US" sz="1000" b="0" i="0" u="none" strike="noStrike">
                          <a:solidFill>
                            <a:srgbClr val="000000"/>
                          </a:solidFill>
                          <a:effectLst/>
                          <a:latin typeface="Arial" panose="020B0604020202020204" pitchFamily="34" charset="0"/>
                        </a:rPr>
                        <a:t>19</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535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570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553.7</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105,085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86,668</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18,417</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95%</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96%</a:t>
                      </a:r>
                    </a:p>
                  </a:txBody>
                  <a:tcPr marL="0" marR="0" marT="0" marB="0">
                    <a:lnL>
                      <a:noFill/>
                    </a:lnL>
                    <a:lnR>
                      <a:noFill/>
                    </a:lnR>
                    <a:lnT>
                      <a:noFill/>
                    </a:lnT>
                    <a:lnB>
                      <a:noFill/>
                    </a:lnB>
                    <a:solidFill>
                      <a:srgbClr val="FAFBFE"/>
                    </a:solidFill>
                  </a:tcPr>
                </a:tc>
                <a:tc>
                  <a:txBody>
                    <a:bodyPr/>
                    <a:lstStyle/>
                    <a:p>
                      <a:pPr algn="l" fontAlgn="t"/>
                      <a:r>
                        <a:rPr lang="en-US" sz="1000" b="0" i="0" u="none" strike="noStrike">
                          <a:solidFill>
                            <a:srgbClr val="000000"/>
                          </a:solidFill>
                          <a:effectLst/>
                          <a:latin typeface="Arial" panose="020B0604020202020204" pitchFamily="34" charset="0"/>
                        </a:rPr>
                        <a:t>.</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69%</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27%</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17.50%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3.34%</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23.00%</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1400304415"/>
                  </a:ext>
                </a:extLst>
              </a:tr>
              <a:tr h="126987">
                <a:tc>
                  <a:txBody>
                    <a:bodyPr/>
                    <a:lstStyle/>
                    <a:p>
                      <a:pPr algn="r" fontAlgn="t"/>
                      <a:r>
                        <a:rPr lang="en-US" sz="1000" b="0" i="0" u="none" strike="noStrike">
                          <a:solidFill>
                            <a:srgbClr val="000000"/>
                          </a:solidFill>
                          <a:effectLst/>
                          <a:latin typeface="Arial" panose="020B0604020202020204" pitchFamily="34" charset="0"/>
                        </a:rPr>
                        <a:t>20</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300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534</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499.82</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101,978</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72,870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29,108</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100%</a:t>
                      </a:r>
                    </a:p>
                  </a:txBody>
                  <a:tcPr marL="0" marR="0" marT="0" marB="0">
                    <a:lnL>
                      <a:noFill/>
                    </a:lnL>
                    <a:lnR>
                      <a:noFill/>
                    </a:lnR>
                    <a:lnT>
                      <a:noFill/>
                    </a:lnT>
                    <a:lnB>
                      <a:noFill/>
                    </a:lnB>
                    <a:solidFill>
                      <a:srgbClr val="FAFBFE"/>
                    </a:solidFill>
                  </a:tcPr>
                </a:tc>
                <a:tc>
                  <a:txBody>
                    <a:bodyPr/>
                    <a:lstStyle/>
                    <a:p>
                      <a:pPr algn="l" fontAlgn="t"/>
                      <a:r>
                        <a:rPr lang="en-US" sz="1000" b="0" i="0" u="none" strike="noStrike">
                          <a:solidFill>
                            <a:srgbClr val="000000"/>
                          </a:solidFill>
                          <a:effectLst/>
                          <a:latin typeface="Arial" panose="020B0604020202020204" pitchFamily="34" charset="0"/>
                        </a:rPr>
                        <a:t>.</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100%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28.50%</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4.58%</a:t>
                      </a:r>
                    </a:p>
                  </a:txBody>
                  <a:tcPr marL="0" marR="0" marT="0" marB="0">
                    <a:lnL>
                      <a:noFill/>
                    </a:lnL>
                    <a:lnR>
                      <a:noFill/>
                    </a:lnR>
                    <a:lnT>
                      <a:noFill/>
                    </a:lnT>
                    <a:lnB>
                      <a:noFill/>
                    </a:lnB>
                    <a:solidFill>
                      <a:srgbClr val="FAFBFE"/>
                    </a:solidFill>
                  </a:tcPr>
                </a:tc>
                <a:tc>
                  <a:txBody>
                    <a:bodyPr/>
                    <a:lstStyle/>
                    <a:p>
                      <a:pPr algn="r" fontAlgn="t"/>
                      <a:r>
                        <a:rPr lang="en-US" sz="1000" b="0" i="0" u="none" strike="noStrike">
                          <a:solidFill>
                            <a:srgbClr val="000000"/>
                          </a:solidFill>
                          <a:effectLst/>
                          <a:latin typeface="Arial" panose="020B0604020202020204" pitchFamily="34" charset="0"/>
                        </a:rPr>
                        <a:t>28.50%</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824366430"/>
                  </a:ext>
                </a:extLst>
              </a:tr>
              <a:tr h="198287">
                <a:tc>
                  <a:txBody>
                    <a:bodyPr/>
                    <a:lstStyle/>
                    <a:p>
                      <a:pPr algn="l" fontAlgn="t"/>
                      <a:r>
                        <a:rPr lang="en-US" sz="1000" b="1" i="0" u="none" strike="noStrike">
                          <a:solidFill>
                            <a:srgbClr val="000000"/>
                          </a:solidFill>
                          <a:effectLst/>
                          <a:latin typeface="Arial" panose="020B0604020202020204" pitchFamily="34" charset="0"/>
                        </a:rPr>
                        <a:t> </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a:txBody>
                    <a:bodyPr/>
                    <a:lstStyle/>
                    <a:p>
                      <a:pPr algn="l" fontAlgn="t"/>
                      <a:r>
                        <a:rPr lang="en-US" sz="1000" b="1" i="0" u="none" strike="noStrike">
                          <a:solidFill>
                            <a:srgbClr val="000000"/>
                          </a:solidFill>
                          <a:effectLst/>
                          <a:latin typeface="Arial" panose="020B0604020202020204" pitchFamily="34" charset="0"/>
                        </a:rPr>
                        <a:t> </a:t>
                      </a:r>
                    </a:p>
                  </a:txBody>
                  <a:tcPr marL="0" marR="0" marT="0" marB="0">
                    <a:lnL>
                      <a:noFill/>
                    </a:lnL>
                    <a:lnR>
                      <a:noFill/>
                    </a:lnR>
                    <a:lnT>
                      <a:noFill/>
                    </a:lnT>
                    <a:lnB>
                      <a:noFill/>
                    </a:lnB>
                    <a:solidFill>
                      <a:srgbClr val="FAFBFE"/>
                    </a:solidFill>
                  </a:tcPr>
                </a:tc>
                <a:tc>
                  <a:txBody>
                    <a:bodyPr/>
                    <a:lstStyle/>
                    <a:p>
                      <a:pPr algn="l" fontAlgn="t"/>
                      <a:r>
                        <a:rPr lang="en-US" sz="1000" b="1" i="0" u="none" strike="noStrike">
                          <a:solidFill>
                            <a:srgbClr val="000000"/>
                          </a:solidFill>
                          <a:effectLst/>
                          <a:latin typeface="Arial" panose="020B0604020202020204" pitchFamily="34" charset="0"/>
                        </a:rPr>
                        <a:t> </a:t>
                      </a:r>
                    </a:p>
                  </a:txBody>
                  <a:tcPr marL="0" marR="0" marT="0" marB="0">
                    <a:lnL>
                      <a:noFill/>
                    </a:lnL>
                    <a:lnR>
                      <a:noFill/>
                    </a:lnR>
                    <a:lnT>
                      <a:noFill/>
                    </a:lnT>
                    <a:lnB>
                      <a:noFill/>
                    </a:lnB>
                    <a:solidFill>
                      <a:srgbClr val="FAFBFE"/>
                    </a:solidFill>
                  </a:tcPr>
                </a:tc>
                <a:tc>
                  <a:txBody>
                    <a:bodyPr/>
                    <a:lstStyle/>
                    <a:p>
                      <a:pPr algn="l" fontAlgn="t"/>
                      <a:r>
                        <a:rPr lang="en-US" sz="1000" b="1" i="0" u="none" strike="noStrike">
                          <a:solidFill>
                            <a:srgbClr val="000000"/>
                          </a:solidFill>
                          <a:effectLst/>
                          <a:latin typeface="Arial" panose="020B0604020202020204" pitchFamily="34" charset="0"/>
                        </a:rPr>
                        <a:t> </a:t>
                      </a:r>
                    </a:p>
                  </a:txBody>
                  <a:tcPr marL="0" marR="0" marT="0" marB="0">
                    <a:lnL>
                      <a:noFill/>
                    </a:lnL>
                    <a:lnR>
                      <a:noFill/>
                    </a:lnR>
                    <a:lnT>
                      <a:noFill/>
                    </a:lnT>
                    <a:lnB>
                      <a:noFill/>
                    </a:lnB>
                    <a:solidFill>
                      <a:srgbClr val="FAFBFE"/>
                    </a:solidFill>
                  </a:tcPr>
                </a:tc>
                <a:tc>
                  <a:txBody>
                    <a:bodyPr/>
                    <a:lstStyle/>
                    <a:p>
                      <a:pPr algn="r" fontAlgn="t"/>
                      <a:r>
                        <a:rPr lang="en-US" sz="1000" b="1" i="0" u="none" strike="noStrike">
                          <a:solidFill>
                            <a:srgbClr val="000000"/>
                          </a:solidFill>
                          <a:effectLst/>
                          <a:latin typeface="Arial" panose="020B0604020202020204" pitchFamily="34" charset="0"/>
                        </a:rPr>
                        <a:t>2,072,356</a:t>
                      </a:r>
                    </a:p>
                  </a:txBody>
                  <a:tcPr marL="0" marR="0" marT="0" marB="0">
                    <a:lnL>
                      <a:noFill/>
                    </a:lnL>
                    <a:lnR>
                      <a:noFill/>
                    </a:lnR>
                    <a:lnT>
                      <a:noFill/>
                    </a:lnT>
                    <a:lnB>
                      <a:noFill/>
                    </a:lnB>
                    <a:solidFill>
                      <a:srgbClr val="FAFBFE"/>
                    </a:solidFill>
                  </a:tcPr>
                </a:tc>
                <a:tc>
                  <a:txBody>
                    <a:bodyPr/>
                    <a:lstStyle/>
                    <a:p>
                      <a:pPr algn="r" fontAlgn="t"/>
                      <a:r>
                        <a:rPr lang="en-US" sz="1000" b="1" i="0" u="none" strike="noStrike">
                          <a:solidFill>
                            <a:srgbClr val="000000"/>
                          </a:solidFill>
                          <a:effectLst/>
                          <a:latin typeface="Arial" panose="020B0604020202020204" pitchFamily="34" charset="0"/>
                        </a:rPr>
                        <a:t>1,977,516</a:t>
                      </a:r>
                    </a:p>
                  </a:txBody>
                  <a:tcPr marL="0" marR="0" marT="0" marB="0">
                    <a:lnL>
                      <a:noFill/>
                    </a:lnL>
                    <a:lnR>
                      <a:noFill/>
                    </a:lnR>
                    <a:lnT>
                      <a:noFill/>
                    </a:lnT>
                    <a:lnB>
                      <a:noFill/>
                    </a:lnB>
                    <a:solidFill>
                      <a:srgbClr val="FAFBFE"/>
                    </a:solidFill>
                  </a:tcPr>
                </a:tc>
                <a:tc>
                  <a:txBody>
                    <a:bodyPr/>
                    <a:lstStyle/>
                    <a:p>
                      <a:pPr algn="r" fontAlgn="t"/>
                      <a:r>
                        <a:rPr lang="en-US" sz="1000" b="1"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r" fontAlgn="t"/>
                      <a:r>
                        <a:rPr lang="en-US" sz="1000" b="1" i="0" u="none" strike="noStrike">
                          <a:solidFill>
                            <a:srgbClr val="000000"/>
                          </a:solidFill>
                          <a:effectLst/>
                          <a:latin typeface="Arial" panose="020B0604020202020204" pitchFamily="34" charset="0"/>
                        </a:rPr>
                        <a:t>94,840</a:t>
                      </a:r>
                    </a:p>
                  </a:txBody>
                  <a:tcPr marL="0" marR="0" marT="0" marB="0">
                    <a:lnL>
                      <a:noFill/>
                    </a:lnL>
                    <a:lnR>
                      <a:noFill/>
                    </a:lnR>
                    <a:lnT>
                      <a:noFill/>
                    </a:lnT>
                    <a:lnB>
                      <a:noFill/>
                    </a:lnB>
                    <a:solidFill>
                      <a:srgbClr val="FAFBFE"/>
                    </a:solidFill>
                  </a:tcPr>
                </a:tc>
                <a:tc>
                  <a:txBody>
                    <a:bodyPr/>
                    <a:lstStyle/>
                    <a:p>
                      <a:pPr algn="r" fontAlgn="t"/>
                      <a:r>
                        <a:rPr lang="en-US" sz="1000" b="1" i="0" u="none" strike="noStrike">
                          <a:solidFill>
                            <a:srgbClr val="000000"/>
                          </a:solidFill>
                          <a:effectLst/>
                          <a:latin typeface="Arial" panose="020B0604020202020204" pitchFamily="34" charset="0"/>
                        </a:rPr>
                        <a:t>0</a:t>
                      </a:r>
                    </a:p>
                  </a:txBody>
                  <a:tcPr marL="0" marR="0" marT="0" marB="0">
                    <a:lnL>
                      <a:noFill/>
                    </a:lnL>
                    <a:lnR>
                      <a:noFill/>
                    </a:lnR>
                    <a:lnT>
                      <a:noFill/>
                    </a:lnT>
                    <a:lnB>
                      <a:noFill/>
                    </a:lnB>
                    <a:solidFill>
                      <a:srgbClr val="FAFBFE"/>
                    </a:solidFill>
                  </a:tcPr>
                </a:tc>
                <a:tc>
                  <a:txBody>
                    <a:bodyPr/>
                    <a:lstStyle/>
                    <a:p>
                      <a:pPr algn="l" fontAlgn="t"/>
                      <a:r>
                        <a:rPr lang="en-US" sz="1000" b="1" i="0" u="none" strike="noStrike">
                          <a:solidFill>
                            <a:srgbClr val="000000"/>
                          </a:solidFill>
                          <a:effectLst/>
                          <a:latin typeface="Arial" panose="020B0604020202020204" pitchFamily="34" charset="0"/>
                        </a:rPr>
                        <a:t> </a:t>
                      </a:r>
                    </a:p>
                  </a:txBody>
                  <a:tcPr marL="0" marR="0" marT="0" marB="0">
                    <a:lnL>
                      <a:noFill/>
                    </a:lnL>
                    <a:lnR>
                      <a:noFill/>
                    </a:lnR>
                    <a:lnT>
                      <a:noFill/>
                    </a:lnT>
                    <a:lnB>
                      <a:noFill/>
                    </a:lnB>
                    <a:solidFill>
                      <a:srgbClr val="FAFBFE"/>
                    </a:solidFill>
                  </a:tcPr>
                </a:tc>
                <a:tc>
                  <a:txBody>
                    <a:bodyPr/>
                    <a:lstStyle/>
                    <a:p>
                      <a:pPr algn="l" fontAlgn="t"/>
                      <a:r>
                        <a:rPr lang="en-US" sz="1000" b="1" i="0" u="none" strike="noStrike">
                          <a:solidFill>
                            <a:srgbClr val="000000"/>
                          </a:solidFill>
                          <a:effectLst/>
                          <a:latin typeface="Arial" panose="020B0604020202020204" pitchFamily="34" charset="0"/>
                        </a:rPr>
                        <a:t> </a:t>
                      </a:r>
                    </a:p>
                  </a:txBody>
                  <a:tcPr marL="0" marR="0" marT="0" marB="0">
                    <a:lnL>
                      <a:noFill/>
                    </a:lnL>
                    <a:lnR>
                      <a:noFill/>
                    </a:lnR>
                    <a:lnT>
                      <a:noFill/>
                    </a:lnT>
                    <a:lnB>
                      <a:noFill/>
                    </a:lnB>
                    <a:solidFill>
                      <a:srgbClr val="FAFBFE"/>
                    </a:solidFill>
                  </a:tcPr>
                </a:tc>
                <a:tc>
                  <a:txBody>
                    <a:bodyPr/>
                    <a:lstStyle/>
                    <a:p>
                      <a:pPr algn="l" fontAlgn="t"/>
                      <a:r>
                        <a:rPr lang="en-US" sz="1000" b="1" i="0" u="none" strike="noStrike">
                          <a:solidFill>
                            <a:srgbClr val="000000"/>
                          </a:solidFill>
                          <a:effectLst/>
                          <a:latin typeface="Arial" panose="020B0604020202020204" pitchFamily="34" charset="0"/>
                        </a:rPr>
                        <a:t> </a:t>
                      </a:r>
                    </a:p>
                  </a:txBody>
                  <a:tcPr marL="0" marR="0" marT="0" marB="0">
                    <a:lnL>
                      <a:noFill/>
                    </a:lnL>
                    <a:lnR>
                      <a:noFill/>
                    </a:lnR>
                    <a:lnT>
                      <a:noFill/>
                    </a:lnT>
                    <a:lnB>
                      <a:noFill/>
                    </a:lnB>
                    <a:solidFill>
                      <a:srgbClr val="FAFBFE"/>
                    </a:solidFill>
                  </a:tcPr>
                </a:tc>
                <a:tc>
                  <a:txBody>
                    <a:bodyPr/>
                    <a:lstStyle/>
                    <a:p>
                      <a:pPr algn="l" fontAlgn="t"/>
                      <a:r>
                        <a:rPr lang="en-US" sz="1000" b="1" i="0" u="none" strike="noStrike">
                          <a:solidFill>
                            <a:srgbClr val="000000"/>
                          </a:solidFill>
                          <a:effectLst/>
                          <a:latin typeface="Arial" panose="020B0604020202020204" pitchFamily="34" charset="0"/>
                        </a:rPr>
                        <a:t> </a:t>
                      </a:r>
                    </a:p>
                  </a:txBody>
                  <a:tcPr marL="0" marR="0" marT="0" marB="0">
                    <a:lnL>
                      <a:noFill/>
                    </a:lnL>
                    <a:lnR>
                      <a:noFill/>
                    </a:lnR>
                    <a:lnT>
                      <a:noFill/>
                    </a:lnT>
                    <a:lnB>
                      <a:noFill/>
                    </a:lnB>
                    <a:solidFill>
                      <a:srgbClr val="FAFBFE"/>
                    </a:solidFill>
                  </a:tcPr>
                </a:tc>
                <a:tc>
                  <a:txBody>
                    <a:bodyPr/>
                    <a:lstStyle/>
                    <a:p>
                      <a:pPr algn="l" fontAlgn="t"/>
                      <a:r>
                        <a:rPr lang="en-US" sz="1000" b="1" i="0" u="none" strike="noStrike">
                          <a:solidFill>
                            <a:srgbClr val="000000"/>
                          </a:solidFill>
                          <a:effectLst/>
                          <a:latin typeface="Arial" panose="020B0604020202020204" pitchFamily="34" charset="0"/>
                        </a:rPr>
                        <a:t> </a:t>
                      </a:r>
                    </a:p>
                  </a:txBody>
                  <a:tcPr marL="0" marR="0" marT="0" marB="0">
                    <a:lnL>
                      <a:noFill/>
                    </a:lnL>
                    <a:lnR>
                      <a:noFill/>
                    </a:lnR>
                    <a:lnT>
                      <a:noFill/>
                    </a:lnT>
                    <a:lnB>
                      <a:noFill/>
                    </a:lnB>
                    <a:solidFill>
                      <a:srgbClr val="FAFBFE"/>
                    </a:solidFill>
                  </a:tcPr>
                </a:tc>
                <a:tc>
                  <a:txBody>
                    <a:bodyPr/>
                    <a:lstStyle/>
                    <a:p>
                      <a:pPr algn="l" fontAlgn="t"/>
                      <a:r>
                        <a:rPr lang="en-US" sz="1000" b="1" i="0" u="none" strike="noStrike">
                          <a:solidFill>
                            <a:srgbClr val="000000"/>
                          </a:solidFill>
                          <a:effectLst/>
                          <a:latin typeface="Arial" panose="020B0604020202020204" pitchFamily="34" charset="0"/>
                        </a:rPr>
                        <a:t> </a:t>
                      </a:r>
                    </a:p>
                  </a:txBody>
                  <a:tcPr marL="0" marR="0" marT="0" marB="0">
                    <a:lnL>
                      <a:noFill/>
                    </a:lnL>
                    <a:lnR>
                      <a:noFill/>
                    </a:lnR>
                    <a:lnT>
                      <a:noFill/>
                    </a:lnT>
                    <a:lnB>
                      <a:noFill/>
                    </a:lnB>
                    <a:solidFill>
                      <a:srgbClr val="FAFBFE"/>
                    </a:solidFill>
                  </a:tcPr>
                </a:tc>
                <a:tc>
                  <a:txBody>
                    <a:bodyPr/>
                    <a:lstStyle/>
                    <a:p>
                      <a:pPr algn="l" fontAlgn="t"/>
                      <a:r>
                        <a:rPr lang="en-US" sz="1000" b="1" i="0" u="none" strike="noStrike">
                          <a:solidFill>
                            <a:srgbClr val="000000"/>
                          </a:solidFill>
                          <a:effectLst/>
                          <a:latin typeface="Arial" panose="020B0604020202020204" pitchFamily="34" charset="0"/>
                        </a:rPr>
                        <a:t> </a:t>
                      </a:r>
                    </a:p>
                  </a:txBody>
                  <a:tcPr marL="0" marR="0" marT="0" marB="0">
                    <a:lnL>
                      <a:noFill/>
                    </a:lnL>
                    <a:lnR>
                      <a:noFill/>
                    </a:lnR>
                    <a:lnT>
                      <a:noFill/>
                    </a:lnT>
                    <a:lnB>
                      <a:noFill/>
                    </a:lnB>
                    <a:solidFill>
                      <a:srgbClr val="FAFBFE"/>
                    </a:solidFill>
                  </a:tcPr>
                </a:tc>
                <a:tc>
                  <a:txBody>
                    <a:bodyPr/>
                    <a:lstStyle/>
                    <a:p>
                      <a:pPr algn="l" fontAlgn="t"/>
                      <a:r>
                        <a:rPr lang="en-US" sz="1000" b="1" i="0" u="none" strike="noStrike">
                          <a:solidFill>
                            <a:srgbClr val="000000"/>
                          </a:solidFill>
                          <a:effectLst/>
                          <a:latin typeface="Arial" panose="020B0604020202020204" pitchFamily="34" charset="0"/>
                        </a:rPr>
                        <a:t> </a:t>
                      </a:r>
                    </a:p>
                  </a:txBody>
                  <a:tcPr marL="0" marR="0" marT="0" marB="0">
                    <a:lnL>
                      <a:noFill/>
                    </a:lnL>
                    <a:lnR>
                      <a:noFill/>
                    </a:lnR>
                    <a:lnT>
                      <a:noFill/>
                    </a:lnT>
                    <a:lnB>
                      <a:noFill/>
                    </a:lnB>
                    <a:solidFill>
                      <a:srgbClr val="FAFBFE"/>
                    </a:solidFill>
                  </a:tcPr>
                </a:tc>
                <a:tc>
                  <a:txBody>
                    <a:bodyPr/>
                    <a:lstStyle/>
                    <a:p>
                      <a:pPr algn="l" fontAlgn="t"/>
                      <a:r>
                        <a:rPr lang="en-US" sz="1000" b="1" i="0" u="none" strike="noStrike">
                          <a:solidFill>
                            <a:srgbClr val="000000"/>
                          </a:solidFill>
                          <a:effectLst/>
                          <a:latin typeface="Arial" panose="020B0604020202020204" pitchFamily="34" charset="0"/>
                        </a:rPr>
                        <a:t> </a:t>
                      </a:r>
                    </a:p>
                  </a:txBody>
                  <a:tcPr marL="0" marR="0" marT="0" marB="0">
                    <a:lnL>
                      <a:noFill/>
                    </a:lnL>
                    <a:lnR>
                      <a:noFill/>
                    </a:lnR>
                    <a:lnT>
                      <a:noFill/>
                    </a:lnT>
                    <a:lnB>
                      <a:noFill/>
                    </a:lnB>
                    <a:solidFill>
                      <a:srgbClr val="FAFBFE"/>
                    </a:solidFill>
                  </a:tcPr>
                </a:tc>
                <a:extLst>
                  <a:ext uri="{0D108BD9-81ED-4DB2-BD59-A6C34878D82A}">
                    <a16:rowId xmlns:a16="http://schemas.microsoft.com/office/drawing/2014/main" val="2752910609"/>
                  </a:ext>
                </a:extLst>
              </a:tr>
              <a:tr h="126987">
                <a:tc gridSpan="18">
                  <a:txBody>
                    <a:bodyPr/>
                    <a:lstStyle/>
                    <a:p>
                      <a:pPr algn="l" fontAlgn="t"/>
                      <a:r>
                        <a:rPr lang="en-US" sz="1000" b="0" i="0" u="none" strike="noStrike">
                          <a:solidFill>
                            <a:srgbClr val="000000"/>
                          </a:solidFill>
                          <a:effectLst/>
                          <a:latin typeface="Arial" panose="020B0604020202020204" pitchFamily="34" charset="0"/>
                        </a:rPr>
                        <a:t> </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02350231"/>
                  </a:ext>
                </a:extLst>
              </a:tr>
              <a:tr h="126987">
                <a:tc gridSpan="18">
                  <a:txBody>
                    <a:bodyPr/>
                    <a:lstStyle/>
                    <a:p>
                      <a:pPr algn="l" fontAlgn="t"/>
                      <a:r>
                        <a:rPr lang="en-US" sz="1000" b="0" i="0" u="none" strike="noStrike">
                          <a:solidFill>
                            <a:srgbClr val="000000"/>
                          </a:solidFill>
                          <a:effectLst/>
                          <a:latin typeface="Arial" panose="020B0604020202020204" pitchFamily="34" charset="0"/>
                        </a:rPr>
                        <a:t>         GOOD/BAD KS FOR NICHE MODEL= 55.67 AT Lift_PLUS:          635</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161645705"/>
                  </a:ext>
                </a:extLst>
              </a:tr>
              <a:tr h="126987">
                <a:tc gridSpan="18">
                  <a:txBody>
                    <a:bodyPr/>
                    <a:lstStyle/>
                    <a:p>
                      <a:pPr algn="l" fontAlgn="t"/>
                      <a:r>
                        <a:rPr lang="en-US" sz="1000" b="0" i="0" u="none" strike="noStrike">
                          <a:solidFill>
                            <a:srgbClr val="000000"/>
                          </a:solidFill>
                          <a:effectLst/>
                          <a:latin typeface="Arial" panose="020B0604020202020204" pitchFamily="34" charset="0"/>
                        </a:rPr>
                        <a:t>         MIN G/B KS REQUIRED DIFFERENCE AT SIGNIFICANT LEVEL .05:  0.51</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216289199"/>
                  </a:ext>
                </a:extLst>
              </a:tr>
              <a:tr h="126987">
                <a:tc gridSpan="18">
                  <a:txBody>
                    <a:bodyPr/>
                    <a:lstStyle/>
                    <a:p>
                      <a:pPr algn="l" fontAlgn="t"/>
                      <a:r>
                        <a:rPr lang="en-US" sz="1000" b="0" i="0" u="none" strike="noStrike">
                          <a:solidFill>
                            <a:srgbClr val="000000"/>
                          </a:solidFill>
                          <a:effectLst/>
                          <a:latin typeface="Arial" panose="020B0604020202020204" pitchFamily="34" charset="0"/>
                        </a:rPr>
                        <a:t> </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278581962"/>
                  </a:ext>
                </a:extLst>
              </a:tr>
              <a:tr h="126987">
                <a:tc gridSpan="18">
                  <a:txBody>
                    <a:bodyPr/>
                    <a:lstStyle/>
                    <a:p>
                      <a:pPr algn="l" fontAlgn="t"/>
                      <a:r>
                        <a:rPr lang="en-US" sz="1000" b="0" i="0" u="none" strike="noStrike">
                          <a:solidFill>
                            <a:srgbClr val="000000"/>
                          </a:solidFill>
                          <a:effectLst/>
                          <a:latin typeface="Arial" panose="020B0604020202020204" pitchFamily="34" charset="0"/>
                        </a:rPr>
                        <a:t>         GOOD/BAD GINI FOR NICHE MODEL=       71.49</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490029585"/>
                  </a:ext>
                </a:extLst>
              </a:tr>
              <a:tr h="126987">
                <a:tc gridSpan="18">
                  <a:txBody>
                    <a:bodyPr/>
                    <a:lstStyle/>
                    <a:p>
                      <a:pPr algn="l" fontAlgn="t"/>
                      <a:r>
                        <a:rPr lang="en-US" sz="1000" b="0" i="0" u="none" strike="noStrike">
                          <a:solidFill>
                            <a:srgbClr val="000000"/>
                          </a:solidFill>
                          <a:effectLst/>
                          <a:latin typeface="Arial" panose="020B0604020202020204" pitchFamily="34" charset="0"/>
                        </a:rPr>
                        <a:t> </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540230351"/>
                  </a:ext>
                </a:extLst>
              </a:tr>
              <a:tr h="126987">
                <a:tc gridSpan="18">
                  <a:txBody>
                    <a:bodyPr/>
                    <a:lstStyle/>
                    <a:p>
                      <a:pPr algn="l" fontAlgn="t"/>
                      <a:r>
                        <a:rPr lang="en-US" sz="1000" b="0" i="0" u="none" strike="noStrike">
                          <a:solidFill>
                            <a:srgbClr val="000000"/>
                          </a:solidFill>
                          <a:effectLst/>
                          <a:latin typeface="Arial" panose="020B0604020202020204" pitchFamily="34" charset="0"/>
                        </a:rPr>
                        <a:t>         OVERALL BAD RATE:      4.58%                      OVERALL NB:B ODDS RATIO:  20.9</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49544886"/>
                  </a:ext>
                </a:extLst>
              </a:tr>
              <a:tr h="126987">
                <a:tc gridSpan="18">
                  <a:txBody>
                    <a:bodyPr/>
                    <a:lstStyle/>
                    <a:p>
                      <a:pPr algn="l" fontAlgn="t"/>
                      <a:r>
                        <a:rPr lang="en-US" sz="1000" b="0" i="0" u="none" strike="noStrike">
                          <a:solidFill>
                            <a:srgbClr val="000000"/>
                          </a:solidFill>
                          <a:effectLst/>
                          <a:latin typeface="Arial" panose="020B0604020202020204" pitchFamily="34" charset="0"/>
                        </a:rPr>
                        <a:t>         TOTAL UNWEIGHTED GOOD:  286,109         BAD:   94,840                 LOSS:        0</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452591967"/>
                  </a:ext>
                </a:extLst>
              </a:tr>
              <a:tr h="126987">
                <a:tc gridSpan="18">
                  <a:txBody>
                    <a:bodyPr/>
                    <a:lstStyle/>
                    <a:p>
                      <a:pPr algn="l" fontAlgn="t"/>
                      <a:r>
                        <a:rPr lang="en-US" sz="1000" b="0" i="0" u="none" strike="noStrike">
                          <a:solidFill>
                            <a:srgbClr val="000000"/>
                          </a:solidFill>
                          <a:effectLst/>
                          <a:latin typeface="Arial" panose="020B0604020202020204" pitchFamily="34" charset="0"/>
                        </a:rPr>
                        <a:t> </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75130604"/>
                  </a:ext>
                </a:extLst>
              </a:tr>
              <a:tr h="126987">
                <a:tc gridSpan="18">
                  <a:txBody>
                    <a:bodyPr/>
                    <a:lstStyle/>
                    <a:p>
                      <a:pPr algn="l" fontAlgn="t"/>
                      <a:r>
                        <a:rPr lang="en-US" sz="1000" b="0" i="0" u="none" strike="noStrike" dirty="0">
                          <a:solidFill>
                            <a:srgbClr val="000000"/>
                          </a:solidFill>
                          <a:effectLst/>
                          <a:latin typeface="Arial" panose="020B0604020202020204" pitchFamily="34" charset="0"/>
                        </a:rPr>
                        <a:t>         PERCENT BAD IN BOTTOM 10 PERCENT NICHE: 50.11%   20 PERCENT NICHE: 70.95%</a:t>
                      </a:r>
                    </a:p>
                  </a:txBody>
                  <a:tcPr marL="0" marR="0" marT="0" marB="0">
                    <a:lnL w="12700" cap="flat" cmpd="sng" algn="ctr">
                      <a:solidFill>
                        <a:srgbClr val="C1C1C1"/>
                      </a:solidFill>
                      <a:prstDash val="solid"/>
                      <a:round/>
                      <a:headEnd type="none" w="med" len="med"/>
                      <a:tailEnd type="none" w="med" len="med"/>
                    </a:lnL>
                    <a:lnR>
                      <a:noFill/>
                    </a:lnR>
                    <a:lnT>
                      <a:noFill/>
                    </a:lnT>
                    <a:lnB>
                      <a:noFill/>
                    </a:lnB>
                    <a:solidFill>
                      <a:srgbClr val="FAFBFE"/>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20665098"/>
                  </a:ext>
                </a:extLst>
              </a:tr>
            </a:tbl>
          </a:graphicData>
        </a:graphic>
      </p:graphicFrame>
    </p:spTree>
    <p:extLst>
      <p:ext uri="{BB962C8B-B14F-4D97-AF65-F5344CB8AC3E}">
        <p14:creationId xmlns:p14="http://schemas.microsoft.com/office/powerpoint/2010/main" val="11337468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ounded Rectangle 37"/>
          <p:cNvSpPr/>
          <p:nvPr/>
        </p:nvSpPr>
        <p:spPr>
          <a:xfrm>
            <a:off x="4718578" y="1535712"/>
            <a:ext cx="2748260" cy="1886227"/>
          </a:xfrm>
          <a:prstGeom prst="roundRect">
            <a:avLst/>
          </a:prstGeom>
        </p:spPr>
        <p:style>
          <a:lnRef idx="0">
            <a:schemeClr val="lt1">
              <a:hueOff val="0"/>
              <a:satOff val="0"/>
              <a:lumOff val="0"/>
              <a:alphaOff val="0"/>
            </a:schemeClr>
          </a:lnRef>
          <a:fillRef idx="3">
            <a:schemeClr val="accent3">
              <a:hueOff val="0"/>
              <a:satOff val="0"/>
              <a:lumOff val="0"/>
              <a:alphaOff val="0"/>
            </a:schemeClr>
          </a:fillRef>
          <a:effectRef idx="2">
            <a:schemeClr val="accent3">
              <a:hueOff val="0"/>
              <a:satOff val="0"/>
              <a:lumOff val="0"/>
              <a:alphaOff val="0"/>
            </a:schemeClr>
          </a:effectRef>
          <a:fontRef idx="minor">
            <a:schemeClr val="lt1"/>
          </a:fontRef>
        </p:style>
        <p:txBody>
          <a:bodyPr spcFirstLastPara="0" vert="horz" wrap="square" lIns="68580" tIns="68580" rIns="68580" bIns="68580" numCol="1" spcCol="1270" anchor="ctr" anchorCtr="0">
            <a:noAutofit/>
          </a:bodyPr>
          <a:lstStyle/>
          <a:p>
            <a:pPr algn="ctr" defTabSz="1466850"/>
            <a:r>
              <a:rPr lang="en-US" sz="2700" b="1" dirty="0"/>
              <a:t>ARF</a:t>
            </a:r>
          </a:p>
          <a:p>
            <a:pPr algn="ctr" defTabSz="1466850"/>
            <a:r>
              <a:rPr lang="en-US" sz="1800" dirty="0"/>
              <a:t>Automated </a:t>
            </a:r>
            <a:br>
              <a:rPr lang="en-US" sz="1800" dirty="0"/>
            </a:br>
            <a:r>
              <a:rPr lang="en-US" sz="1800" dirty="0"/>
              <a:t>Response Format</a:t>
            </a:r>
          </a:p>
        </p:txBody>
      </p:sp>
      <p:sp>
        <p:nvSpPr>
          <p:cNvPr id="39" name="Rounded Rectangle 38"/>
          <p:cNvSpPr/>
          <p:nvPr/>
        </p:nvSpPr>
        <p:spPr>
          <a:xfrm>
            <a:off x="7562158" y="1535712"/>
            <a:ext cx="2748260" cy="1886227"/>
          </a:xfrm>
          <a:prstGeom prst="roundRect">
            <a:avLst/>
          </a:prstGeom>
          <a:solidFill>
            <a:schemeClr val="bg1">
              <a:lumMod val="85000"/>
            </a:schemeClr>
          </a:solidFill>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8580" tIns="68580" rIns="68580" bIns="68580" numCol="1" spcCol="1270" anchor="ctr" anchorCtr="0">
            <a:noAutofit/>
          </a:bodyPr>
          <a:lstStyle/>
          <a:p>
            <a:pPr algn="ctr" defTabSz="1466850"/>
            <a:r>
              <a:rPr lang="en-US" sz="2700" b="1" dirty="0"/>
              <a:t>Parallel</a:t>
            </a:r>
          </a:p>
          <a:p>
            <a:pPr algn="ctr" defTabSz="1466850"/>
            <a:r>
              <a:rPr lang="en-US" sz="2700" b="1" dirty="0"/>
              <a:t>Format</a:t>
            </a:r>
          </a:p>
        </p:txBody>
      </p:sp>
      <p:sp>
        <p:nvSpPr>
          <p:cNvPr id="25" name="Rounded Rectangle 24"/>
          <p:cNvSpPr/>
          <p:nvPr/>
        </p:nvSpPr>
        <p:spPr>
          <a:xfrm>
            <a:off x="1874999" y="1535713"/>
            <a:ext cx="2748260" cy="1886227"/>
          </a:xfrm>
          <a:prstGeom prst="roundRect">
            <a:avLst/>
          </a:prstGeom>
          <a:solidFill>
            <a:schemeClr val="bg1">
              <a:lumMod val="85000"/>
            </a:schemeClr>
          </a:solidFill>
        </p:spPr>
        <p:style>
          <a:lnRef idx="0">
            <a:schemeClr val="lt1">
              <a:hueOff val="0"/>
              <a:satOff val="0"/>
              <a:lumOff val="0"/>
              <a:alphaOff val="0"/>
            </a:schemeClr>
          </a:lnRef>
          <a:fillRef idx="3">
            <a:schemeClr val="accent2">
              <a:hueOff val="0"/>
              <a:satOff val="0"/>
              <a:lumOff val="0"/>
              <a:alphaOff val="0"/>
            </a:schemeClr>
          </a:fillRef>
          <a:effectRef idx="2">
            <a:schemeClr val="accent2">
              <a:hueOff val="0"/>
              <a:satOff val="0"/>
              <a:lumOff val="0"/>
              <a:alphaOff val="0"/>
            </a:schemeClr>
          </a:effectRef>
          <a:fontRef idx="minor">
            <a:schemeClr val="lt1"/>
          </a:fontRef>
        </p:style>
        <p:txBody>
          <a:bodyPr spcFirstLastPara="0" vert="horz" wrap="square" lIns="68580" tIns="68580" rIns="68580" bIns="68580" numCol="1" spcCol="1270" anchor="ctr" anchorCtr="0">
            <a:noAutofit/>
          </a:bodyPr>
          <a:lstStyle/>
          <a:p>
            <a:pPr algn="ctr" defTabSz="1466850"/>
            <a:r>
              <a:rPr lang="en-US" sz="2700" b="1" dirty="0"/>
              <a:t>TTY</a:t>
            </a:r>
          </a:p>
          <a:p>
            <a:pPr algn="ctr" defTabSz="1466850"/>
            <a:r>
              <a:rPr lang="en-US" sz="1800" dirty="0"/>
              <a:t>Human </a:t>
            </a:r>
            <a:br>
              <a:rPr lang="en-US" sz="1800" dirty="0"/>
            </a:br>
            <a:r>
              <a:rPr lang="en-US" sz="1800" dirty="0"/>
              <a:t>Readable</a:t>
            </a:r>
          </a:p>
        </p:txBody>
      </p:sp>
      <p:sp>
        <p:nvSpPr>
          <p:cNvPr id="2" name="Title 1"/>
          <p:cNvSpPr>
            <a:spLocks noGrp="1"/>
          </p:cNvSpPr>
          <p:nvPr>
            <p:ph type="title"/>
          </p:nvPr>
        </p:nvSpPr>
        <p:spPr/>
        <p:txBody>
          <a:bodyPr/>
          <a:lstStyle/>
          <a:p>
            <a:r>
              <a:rPr lang="en-GB" dirty="0"/>
              <a:t>Credit Profile Report</a:t>
            </a:r>
            <a:br>
              <a:rPr lang="en-GB" dirty="0"/>
            </a:br>
            <a:r>
              <a:rPr lang="en-GB" sz="1800" dirty="0"/>
              <a:t>Formats</a:t>
            </a:r>
            <a:endParaRPr lang="en-US" dirty="0"/>
          </a:p>
        </p:txBody>
      </p:sp>
      <p:sp>
        <p:nvSpPr>
          <p:cNvPr id="40" name="Rectangle 39"/>
          <p:cNvSpPr/>
          <p:nvPr/>
        </p:nvSpPr>
        <p:spPr>
          <a:xfrm>
            <a:off x="1875000" y="3524534"/>
            <a:ext cx="2736899" cy="225171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05740" tIns="68580" rIns="205740" bIns="68580" rtlCol="0" anchor="t"/>
          <a:lstStyle/>
          <a:p>
            <a:pPr marL="130969" indent="-130969">
              <a:lnSpc>
                <a:spcPct val="90000"/>
              </a:lnSpc>
              <a:spcBef>
                <a:spcPts val="450"/>
              </a:spcBef>
              <a:spcAft>
                <a:spcPts val="450"/>
              </a:spcAft>
              <a:buFont typeface="Arial" panose="020B0604020202020204" pitchFamily="34" charset="0"/>
              <a:buChar char="•"/>
            </a:pPr>
            <a:r>
              <a:rPr lang="en-US" sz="1425" dirty="0">
                <a:solidFill>
                  <a:schemeClr val="bg1">
                    <a:lumMod val="65000"/>
                  </a:schemeClr>
                </a:solidFill>
              </a:rPr>
              <a:t>Manually read the credit report</a:t>
            </a:r>
          </a:p>
          <a:p>
            <a:pPr marL="130969" indent="-130969">
              <a:lnSpc>
                <a:spcPct val="90000"/>
              </a:lnSpc>
              <a:spcBef>
                <a:spcPts val="450"/>
              </a:spcBef>
              <a:spcAft>
                <a:spcPts val="450"/>
              </a:spcAft>
              <a:buFont typeface="Arial" panose="020B0604020202020204" pitchFamily="34" charset="0"/>
              <a:buChar char="•"/>
            </a:pPr>
            <a:r>
              <a:rPr lang="en-US" sz="1425" dirty="0">
                <a:solidFill>
                  <a:schemeClr val="bg1">
                    <a:lumMod val="65000"/>
                  </a:schemeClr>
                </a:solidFill>
              </a:rPr>
              <a:t>Manual decision</a:t>
            </a:r>
          </a:p>
          <a:p>
            <a:pPr marL="130969" indent="-130969">
              <a:lnSpc>
                <a:spcPct val="90000"/>
              </a:lnSpc>
              <a:spcBef>
                <a:spcPts val="450"/>
              </a:spcBef>
              <a:spcAft>
                <a:spcPts val="450"/>
              </a:spcAft>
              <a:buFont typeface="Arial" panose="020B0604020202020204" pitchFamily="34" charset="0"/>
              <a:buChar char="•"/>
            </a:pPr>
            <a:r>
              <a:rPr lang="en-US" sz="1425" dirty="0">
                <a:solidFill>
                  <a:schemeClr val="bg1">
                    <a:lumMod val="65000"/>
                  </a:schemeClr>
                </a:solidFill>
              </a:rPr>
              <a:t>Small businesses</a:t>
            </a:r>
          </a:p>
          <a:p>
            <a:pPr marL="130969" indent="-130969">
              <a:lnSpc>
                <a:spcPct val="90000"/>
              </a:lnSpc>
              <a:spcBef>
                <a:spcPts val="450"/>
              </a:spcBef>
              <a:spcAft>
                <a:spcPts val="450"/>
              </a:spcAft>
              <a:buFont typeface="Arial" panose="020B0604020202020204" pitchFamily="34" charset="0"/>
              <a:buChar char="•"/>
            </a:pPr>
            <a:r>
              <a:rPr lang="en-US" sz="1425" dirty="0">
                <a:solidFill>
                  <a:schemeClr val="bg1">
                    <a:lumMod val="65000"/>
                  </a:schemeClr>
                </a:solidFill>
              </a:rPr>
              <a:t>Auto dealers, small finance companies</a:t>
            </a:r>
          </a:p>
        </p:txBody>
      </p:sp>
      <p:sp>
        <p:nvSpPr>
          <p:cNvPr id="41" name="Rectangle 40"/>
          <p:cNvSpPr/>
          <p:nvPr/>
        </p:nvSpPr>
        <p:spPr>
          <a:xfrm>
            <a:off x="4746169" y="3524534"/>
            <a:ext cx="2697521" cy="225171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05740" tIns="68580" rIns="205740" bIns="68580" rtlCol="0" anchor="t"/>
          <a:lstStyle/>
          <a:p>
            <a:pPr marL="130969" indent="-130969">
              <a:lnSpc>
                <a:spcPct val="90000"/>
              </a:lnSpc>
              <a:spcBef>
                <a:spcPts val="450"/>
              </a:spcBef>
              <a:spcAft>
                <a:spcPts val="450"/>
              </a:spcAft>
              <a:buFont typeface="Arial" panose="020B0604020202020204" pitchFamily="34" charset="0"/>
              <a:buChar char="•"/>
            </a:pPr>
            <a:r>
              <a:rPr lang="en-US" sz="1425" dirty="0">
                <a:solidFill>
                  <a:schemeClr val="tx1"/>
                </a:solidFill>
              </a:rPr>
              <a:t>Formatted data</a:t>
            </a:r>
          </a:p>
          <a:p>
            <a:pPr marL="130969" indent="-130969">
              <a:lnSpc>
                <a:spcPct val="90000"/>
              </a:lnSpc>
              <a:spcBef>
                <a:spcPts val="450"/>
              </a:spcBef>
              <a:spcAft>
                <a:spcPts val="450"/>
              </a:spcAft>
              <a:buFont typeface="Arial" panose="020B0604020202020204" pitchFamily="34" charset="0"/>
              <a:buChar char="•"/>
            </a:pPr>
            <a:r>
              <a:rPr lang="en-US" sz="1425" dirty="0">
                <a:solidFill>
                  <a:schemeClr val="tx1"/>
                </a:solidFill>
              </a:rPr>
              <a:t>Fed to a client’s system</a:t>
            </a:r>
          </a:p>
          <a:p>
            <a:pPr marL="130969" indent="-130969">
              <a:lnSpc>
                <a:spcPct val="90000"/>
              </a:lnSpc>
              <a:spcBef>
                <a:spcPts val="450"/>
              </a:spcBef>
              <a:spcAft>
                <a:spcPts val="450"/>
              </a:spcAft>
              <a:buFont typeface="Arial" panose="020B0604020202020204" pitchFamily="34" charset="0"/>
              <a:buChar char="•"/>
            </a:pPr>
            <a:r>
              <a:rPr lang="en-US" sz="1425" dirty="0">
                <a:solidFill>
                  <a:schemeClr val="tx1"/>
                </a:solidFill>
              </a:rPr>
              <a:t>Produces automated decision</a:t>
            </a:r>
          </a:p>
          <a:p>
            <a:pPr marL="130969" indent="-130969">
              <a:lnSpc>
                <a:spcPct val="90000"/>
              </a:lnSpc>
              <a:spcBef>
                <a:spcPts val="450"/>
              </a:spcBef>
              <a:spcAft>
                <a:spcPts val="450"/>
              </a:spcAft>
              <a:buFont typeface="Arial" panose="020B0604020202020204" pitchFamily="34" charset="0"/>
              <a:buChar char="•"/>
            </a:pPr>
            <a:r>
              <a:rPr lang="en-US" sz="1425" dirty="0">
                <a:solidFill>
                  <a:schemeClr val="tx1"/>
                </a:solidFill>
              </a:rPr>
              <a:t>Major banks and lenders</a:t>
            </a:r>
          </a:p>
        </p:txBody>
      </p:sp>
      <p:sp>
        <p:nvSpPr>
          <p:cNvPr id="42" name="Rectangle 41"/>
          <p:cNvSpPr/>
          <p:nvPr/>
        </p:nvSpPr>
        <p:spPr>
          <a:xfrm>
            <a:off x="7577961" y="3524534"/>
            <a:ext cx="2697521" cy="225171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05740" tIns="68580" rIns="205740" bIns="68580" rtlCol="0" anchor="t"/>
          <a:lstStyle/>
          <a:p>
            <a:pPr marL="130969" indent="-130969">
              <a:lnSpc>
                <a:spcPct val="90000"/>
              </a:lnSpc>
              <a:spcBef>
                <a:spcPts val="450"/>
              </a:spcBef>
              <a:spcAft>
                <a:spcPts val="450"/>
              </a:spcAft>
              <a:buFont typeface="Arial" panose="020B0604020202020204" pitchFamily="34" charset="0"/>
              <a:buChar char="•"/>
            </a:pPr>
            <a:r>
              <a:rPr lang="en-US" sz="1425" dirty="0">
                <a:solidFill>
                  <a:schemeClr val="bg1">
                    <a:lumMod val="65000"/>
                  </a:schemeClr>
                </a:solidFill>
              </a:rPr>
              <a:t>TTY and ARF</a:t>
            </a:r>
          </a:p>
          <a:p>
            <a:pPr marL="130969" indent="-130969">
              <a:lnSpc>
                <a:spcPct val="90000"/>
              </a:lnSpc>
              <a:spcBef>
                <a:spcPts val="450"/>
              </a:spcBef>
              <a:spcAft>
                <a:spcPts val="450"/>
              </a:spcAft>
              <a:buFont typeface="Arial" panose="020B0604020202020204" pitchFamily="34" charset="0"/>
              <a:buChar char="•"/>
            </a:pPr>
            <a:r>
              <a:rPr lang="en-US" sz="1425" dirty="0">
                <a:solidFill>
                  <a:schemeClr val="bg1">
                    <a:lumMod val="65000"/>
                  </a:schemeClr>
                </a:solidFill>
              </a:rPr>
              <a:t>Client receives an automated decision into their system and also allows them to perform a manual review</a:t>
            </a:r>
          </a:p>
          <a:p>
            <a:pPr marL="130969" indent="-130969">
              <a:lnSpc>
                <a:spcPct val="90000"/>
              </a:lnSpc>
              <a:spcBef>
                <a:spcPts val="450"/>
              </a:spcBef>
              <a:spcAft>
                <a:spcPts val="450"/>
              </a:spcAft>
              <a:buFont typeface="Arial" panose="020B0604020202020204" pitchFamily="34" charset="0"/>
              <a:buChar char="•"/>
            </a:pPr>
            <a:r>
              <a:rPr lang="en-US" sz="1425" dirty="0">
                <a:solidFill>
                  <a:schemeClr val="bg1">
                    <a:lumMod val="65000"/>
                  </a:schemeClr>
                </a:solidFill>
              </a:rPr>
              <a:t>One inquiry is logged to the consumer’s report</a:t>
            </a:r>
          </a:p>
        </p:txBody>
      </p:sp>
      <p:sp>
        <p:nvSpPr>
          <p:cNvPr id="3" name="Footer Placeholder 2"/>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spTree>
    <p:custDataLst>
      <p:tags r:id="rId1"/>
    </p:custDataLst>
    <p:extLst>
      <p:ext uri="{BB962C8B-B14F-4D97-AF65-F5344CB8AC3E}">
        <p14:creationId xmlns:p14="http://schemas.microsoft.com/office/powerpoint/2010/main" val="70127877"/>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8"/>
          <p:cNvSpPr/>
          <p:nvPr/>
        </p:nvSpPr>
        <p:spPr>
          <a:xfrm>
            <a:off x="1684020" y="1624295"/>
            <a:ext cx="2297965" cy="920700"/>
          </a:xfrm>
          <a:custGeom>
            <a:avLst/>
            <a:gdLst>
              <a:gd name="connsiteX0" fmla="*/ 0 w 2809001"/>
              <a:gd name="connsiteY0" fmla="*/ 0 h 1227600"/>
              <a:gd name="connsiteX1" fmla="*/ 2809001 w 2809001"/>
              <a:gd name="connsiteY1" fmla="*/ 0 h 1227600"/>
              <a:gd name="connsiteX2" fmla="*/ 2809001 w 2809001"/>
              <a:gd name="connsiteY2" fmla="*/ 1227600 h 1227600"/>
              <a:gd name="connsiteX3" fmla="*/ 0 w 2809001"/>
              <a:gd name="connsiteY3" fmla="*/ 1227600 h 1227600"/>
              <a:gd name="connsiteX4" fmla="*/ 0 w 2809001"/>
              <a:gd name="connsiteY4" fmla="*/ 0 h 122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9001" h="1227600">
                <a:moveTo>
                  <a:pt x="0" y="0"/>
                </a:moveTo>
                <a:lnTo>
                  <a:pt x="2809001" y="0"/>
                </a:lnTo>
                <a:lnTo>
                  <a:pt x="2809001" y="1227600"/>
                </a:lnTo>
                <a:lnTo>
                  <a:pt x="0" y="12276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68580" tIns="68580" rIns="68580" bIns="68580" numCol="1" spcCol="1270" anchor="ctr" anchorCtr="0">
            <a:noAutofit/>
          </a:bodyPr>
          <a:lstStyle/>
          <a:p>
            <a:pPr algn="r" defTabSz="1966913">
              <a:lnSpc>
                <a:spcPct val="90000"/>
              </a:lnSpc>
              <a:spcBef>
                <a:spcPct val="0"/>
              </a:spcBef>
              <a:spcAft>
                <a:spcPct val="35000"/>
              </a:spcAft>
            </a:pPr>
            <a:r>
              <a:rPr lang="en-US" sz="2100" b="1" dirty="0">
                <a:solidFill>
                  <a:schemeClr val="bg1">
                    <a:lumMod val="85000"/>
                  </a:schemeClr>
                </a:solidFill>
              </a:rPr>
              <a:t>Ident Band</a:t>
            </a:r>
          </a:p>
        </p:txBody>
      </p:sp>
      <p:sp>
        <p:nvSpPr>
          <p:cNvPr id="10" name="Left Brace 9"/>
          <p:cNvSpPr/>
          <p:nvPr/>
        </p:nvSpPr>
        <p:spPr>
          <a:xfrm>
            <a:off x="4095750" y="1624295"/>
            <a:ext cx="307585" cy="920700"/>
          </a:xfrm>
          <a:prstGeom prst="leftBrace">
            <a:avLst>
              <a:gd name="adj1" fmla="val 35000"/>
              <a:gd name="adj2" fmla="val 50000"/>
            </a:avLst>
          </a:prstGeom>
          <a:ln>
            <a:solidFill>
              <a:schemeClr val="tx1"/>
            </a:solidFill>
          </a:ln>
        </p:spPr>
        <p:style>
          <a:lnRef idx="2">
            <a:schemeClr val="accent1">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sp>
      <p:sp>
        <p:nvSpPr>
          <p:cNvPr id="11" name="Freeform 10"/>
          <p:cNvSpPr/>
          <p:nvPr/>
        </p:nvSpPr>
        <p:spPr>
          <a:xfrm>
            <a:off x="4571876" y="1624295"/>
            <a:ext cx="5730363" cy="920700"/>
          </a:xfrm>
          <a:custGeom>
            <a:avLst/>
            <a:gdLst>
              <a:gd name="connsiteX0" fmla="*/ 0 w 7640484"/>
              <a:gd name="connsiteY0" fmla="*/ 0 h 1227600"/>
              <a:gd name="connsiteX1" fmla="*/ 7640484 w 7640484"/>
              <a:gd name="connsiteY1" fmla="*/ 0 h 1227600"/>
              <a:gd name="connsiteX2" fmla="*/ 7640484 w 7640484"/>
              <a:gd name="connsiteY2" fmla="*/ 1227600 h 1227600"/>
              <a:gd name="connsiteX3" fmla="*/ 0 w 7640484"/>
              <a:gd name="connsiteY3" fmla="*/ 1227600 h 1227600"/>
              <a:gd name="connsiteX4" fmla="*/ 0 w 7640484"/>
              <a:gd name="connsiteY4" fmla="*/ 0 h 122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40484" h="1227600">
                <a:moveTo>
                  <a:pt x="0" y="0"/>
                </a:moveTo>
                <a:lnTo>
                  <a:pt x="7640484" y="0"/>
                </a:lnTo>
                <a:lnTo>
                  <a:pt x="7640484" y="1227600"/>
                </a:lnTo>
                <a:lnTo>
                  <a:pt x="0" y="1227600"/>
                </a:lnTo>
                <a:lnTo>
                  <a:pt x="0" y="0"/>
                </a:lnTo>
                <a:close/>
              </a:path>
            </a:pathLst>
          </a:custGeom>
          <a:solidFill>
            <a:schemeClr val="bg1">
              <a:lumMod val="85000"/>
            </a:schemeClr>
          </a:solid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68593" tIns="168593" rIns="168593" bIns="168593" numCol="1" spcCol="1270" anchor="ctr" anchorCtr="0">
            <a:noAutofit/>
          </a:bodyPr>
          <a:lstStyle/>
          <a:p>
            <a:pPr marL="214313" lvl="1" indent="-214313" defTabSz="1966913">
              <a:lnSpc>
                <a:spcPct val="90000"/>
              </a:lnSpc>
              <a:spcBef>
                <a:spcPct val="0"/>
              </a:spcBef>
              <a:spcAft>
                <a:spcPct val="15000"/>
              </a:spcAft>
              <a:buChar char="•"/>
            </a:pPr>
            <a:r>
              <a:rPr lang="en-US" sz="1800" dirty="0"/>
              <a:t>Name, address, SSN, DOB, name variations, employment information </a:t>
            </a:r>
          </a:p>
        </p:txBody>
      </p:sp>
      <p:sp>
        <p:nvSpPr>
          <p:cNvPr id="12" name="Freeform 11"/>
          <p:cNvSpPr/>
          <p:nvPr/>
        </p:nvSpPr>
        <p:spPr>
          <a:xfrm>
            <a:off x="1684020" y="2712396"/>
            <a:ext cx="2297965" cy="920700"/>
          </a:xfrm>
          <a:custGeom>
            <a:avLst/>
            <a:gdLst>
              <a:gd name="connsiteX0" fmla="*/ 0 w 2809001"/>
              <a:gd name="connsiteY0" fmla="*/ 0 h 1227600"/>
              <a:gd name="connsiteX1" fmla="*/ 2809001 w 2809001"/>
              <a:gd name="connsiteY1" fmla="*/ 0 h 1227600"/>
              <a:gd name="connsiteX2" fmla="*/ 2809001 w 2809001"/>
              <a:gd name="connsiteY2" fmla="*/ 1227600 h 1227600"/>
              <a:gd name="connsiteX3" fmla="*/ 0 w 2809001"/>
              <a:gd name="connsiteY3" fmla="*/ 1227600 h 1227600"/>
              <a:gd name="connsiteX4" fmla="*/ 0 w 2809001"/>
              <a:gd name="connsiteY4" fmla="*/ 0 h 122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9001" h="1227600">
                <a:moveTo>
                  <a:pt x="0" y="0"/>
                </a:moveTo>
                <a:lnTo>
                  <a:pt x="2809001" y="0"/>
                </a:lnTo>
                <a:lnTo>
                  <a:pt x="2809001" y="1227600"/>
                </a:lnTo>
                <a:lnTo>
                  <a:pt x="0" y="12276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68580" tIns="68580" rIns="68580" bIns="68580" numCol="1" spcCol="1270" anchor="ctr" anchorCtr="0">
            <a:noAutofit/>
          </a:bodyPr>
          <a:lstStyle/>
          <a:p>
            <a:pPr algn="r" defTabSz="1966913">
              <a:lnSpc>
                <a:spcPct val="90000"/>
              </a:lnSpc>
              <a:spcBef>
                <a:spcPct val="0"/>
              </a:spcBef>
              <a:spcAft>
                <a:spcPct val="35000"/>
              </a:spcAft>
            </a:pPr>
            <a:r>
              <a:rPr lang="en-US" sz="2100" b="1" dirty="0">
                <a:solidFill>
                  <a:schemeClr val="accent3"/>
                </a:solidFill>
              </a:rPr>
              <a:t>Public Records Band</a:t>
            </a:r>
          </a:p>
        </p:txBody>
      </p:sp>
      <p:sp>
        <p:nvSpPr>
          <p:cNvPr id="13" name="Left Brace 12"/>
          <p:cNvSpPr/>
          <p:nvPr/>
        </p:nvSpPr>
        <p:spPr>
          <a:xfrm>
            <a:off x="4095750" y="2712395"/>
            <a:ext cx="307585" cy="920700"/>
          </a:xfrm>
          <a:prstGeom prst="leftBrace">
            <a:avLst>
              <a:gd name="adj1" fmla="val 35000"/>
              <a:gd name="adj2" fmla="val 50000"/>
            </a:avLst>
          </a:prstGeom>
          <a:ln>
            <a:solidFill>
              <a:schemeClr val="tx1"/>
            </a:solidFill>
          </a:ln>
        </p:spPr>
        <p:style>
          <a:lnRef idx="2">
            <a:schemeClr val="accent1">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sp>
      <p:sp>
        <p:nvSpPr>
          <p:cNvPr id="14" name="Freeform 13"/>
          <p:cNvSpPr/>
          <p:nvPr/>
        </p:nvSpPr>
        <p:spPr>
          <a:xfrm>
            <a:off x="4571876" y="2712395"/>
            <a:ext cx="5730363" cy="920700"/>
          </a:xfrm>
          <a:custGeom>
            <a:avLst/>
            <a:gdLst>
              <a:gd name="connsiteX0" fmla="*/ 0 w 7640484"/>
              <a:gd name="connsiteY0" fmla="*/ 0 h 1227600"/>
              <a:gd name="connsiteX1" fmla="*/ 7640484 w 7640484"/>
              <a:gd name="connsiteY1" fmla="*/ 0 h 1227600"/>
              <a:gd name="connsiteX2" fmla="*/ 7640484 w 7640484"/>
              <a:gd name="connsiteY2" fmla="*/ 1227600 h 1227600"/>
              <a:gd name="connsiteX3" fmla="*/ 0 w 7640484"/>
              <a:gd name="connsiteY3" fmla="*/ 1227600 h 1227600"/>
              <a:gd name="connsiteX4" fmla="*/ 0 w 7640484"/>
              <a:gd name="connsiteY4" fmla="*/ 0 h 122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40484" h="1227600">
                <a:moveTo>
                  <a:pt x="0" y="0"/>
                </a:moveTo>
                <a:lnTo>
                  <a:pt x="7640484" y="0"/>
                </a:lnTo>
                <a:lnTo>
                  <a:pt x="7640484" y="1227600"/>
                </a:lnTo>
                <a:lnTo>
                  <a:pt x="0" y="1227600"/>
                </a:lnTo>
                <a:lnTo>
                  <a:pt x="0"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68593" tIns="168593" rIns="168593" bIns="168593" numCol="1" spcCol="1270" anchor="ctr" anchorCtr="0">
            <a:noAutofit/>
          </a:bodyPr>
          <a:lstStyle/>
          <a:p>
            <a:pPr marL="214313" lvl="1" indent="-214313" defTabSz="1966913">
              <a:lnSpc>
                <a:spcPct val="90000"/>
              </a:lnSpc>
              <a:spcBef>
                <a:spcPct val="0"/>
              </a:spcBef>
              <a:spcAft>
                <a:spcPct val="15000"/>
              </a:spcAft>
              <a:buChar char="•"/>
            </a:pPr>
            <a:r>
              <a:rPr lang="en-US" sz="1800" dirty="0"/>
              <a:t>Bankruptcies, judgments and tax liens </a:t>
            </a:r>
          </a:p>
        </p:txBody>
      </p:sp>
      <p:sp>
        <p:nvSpPr>
          <p:cNvPr id="15" name="Freeform 14"/>
          <p:cNvSpPr/>
          <p:nvPr/>
        </p:nvSpPr>
        <p:spPr>
          <a:xfrm>
            <a:off x="1684020" y="3800496"/>
            <a:ext cx="2297965" cy="920700"/>
          </a:xfrm>
          <a:custGeom>
            <a:avLst/>
            <a:gdLst>
              <a:gd name="connsiteX0" fmla="*/ 0 w 2809001"/>
              <a:gd name="connsiteY0" fmla="*/ 0 h 1227600"/>
              <a:gd name="connsiteX1" fmla="*/ 2809001 w 2809001"/>
              <a:gd name="connsiteY1" fmla="*/ 0 h 1227600"/>
              <a:gd name="connsiteX2" fmla="*/ 2809001 w 2809001"/>
              <a:gd name="connsiteY2" fmla="*/ 1227600 h 1227600"/>
              <a:gd name="connsiteX3" fmla="*/ 0 w 2809001"/>
              <a:gd name="connsiteY3" fmla="*/ 1227600 h 1227600"/>
              <a:gd name="connsiteX4" fmla="*/ 0 w 2809001"/>
              <a:gd name="connsiteY4" fmla="*/ 0 h 122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9001" h="1227600">
                <a:moveTo>
                  <a:pt x="0" y="0"/>
                </a:moveTo>
                <a:lnTo>
                  <a:pt x="2809001" y="0"/>
                </a:lnTo>
                <a:lnTo>
                  <a:pt x="2809001" y="1227600"/>
                </a:lnTo>
                <a:lnTo>
                  <a:pt x="0" y="12276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68580" tIns="68580" rIns="68580" bIns="68580" numCol="1" spcCol="1270" anchor="ctr" anchorCtr="0">
            <a:noAutofit/>
          </a:bodyPr>
          <a:lstStyle/>
          <a:p>
            <a:pPr algn="r" defTabSz="1966913">
              <a:lnSpc>
                <a:spcPct val="90000"/>
              </a:lnSpc>
              <a:spcBef>
                <a:spcPct val="0"/>
              </a:spcBef>
              <a:spcAft>
                <a:spcPct val="35000"/>
              </a:spcAft>
            </a:pPr>
            <a:r>
              <a:rPr lang="en-US" sz="2100" b="1" dirty="0">
                <a:solidFill>
                  <a:schemeClr val="accent4"/>
                </a:solidFill>
              </a:rPr>
              <a:t>Trade Band</a:t>
            </a:r>
          </a:p>
        </p:txBody>
      </p:sp>
      <p:sp>
        <p:nvSpPr>
          <p:cNvPr id="24" name="Left Brace 23"/>
          <p:cNvSpPr/>
          <p:nvPr/>
        </p:nvSpPr>
        <p:spPr>
          <a:xfrm>
            <a:off x="4095750" y="3800496"/>
            <a:ext cx="307585" cy="920700"/>
          </a:xfrm>
          <a:prstGeom prst="leftBrace">
            <a:avLst>
              <a:gd name="adj1" fmla="val 35000"/>
              <a:gd name="adj2" fmla="val 50000"/>
            </a:avLst>
          </a:prstGeom>
          <a:ln>
            <a:solidFill>
              <a:schemeClr val="tx1"/>
            </a:solidFill>
          </a:ln>
        </p:spPr>
        <p:style>
          <a:lnRef idx="2">
            <a:schemeClr val="accent1">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sp>
      <p:sp>
        <p:nvSpPr>
          <p:cNvPr id="25" name="Freeform 24"/>
          <p:cNvSpPr/>
          <p:nvPr/>
        </p:nvSpPr>
        <p:spPr>
          <a:xfrm>
            <a:off x="4571876" y="3800496"/>
            <a:ext cx="5730363" cy="920700"/>
          </a:xfrm>
          <a:custGeom>
            <a:avLst/>
            <a:gdLst>
              <a:gd name="connsiteX0" fmla="*/ 0 w 7640484"/>
              <a:gd name="connsiteY0" fmla="*/ 0 h 1227600"/>
              <a:gd name="connsiteX1" fmla="*/ 7640484 w 7640484"/>
              <a:gd name="connsiteY1" fmla="*/ 0 h 1227600"/>
              <a:gd name="connsiteX2" fmla="*/ 7640484 w 7640484"/>
              <a:gd name="connsiteY2" fmla="*/ 1227600 h 1227600"/>
              <a:gd name="connsiteX3" fmla="*/ 0 w 7640484"/>
              <a:gd name="connsiteY3" fmla="*/ 1227600 h 1227600"/>
              <a:gd name="connsiteX4" fmla="*/ 0 w 7640484"/>
              <a:gd name="connsiteY4" fmla="*/ 0 h 122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40484" h="1227600">
                <a:moveTo>
                  <a:pt x="0" y="0"/>
                </a:moveTo>
                <a:lnTo>
                  <a:pt x="7640484" y="0"/>
                </a:lnTo>
                <a:lnTo>
                  <a:pt x="7640484" y="1227600"/>
                </a:lnTo>
                <a:lnTo>
                  <a:pt x="0" y="1227600"/>
                </a:lnTo>
                <a:lnTo>
                  <a:pt x="0"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68593" tIns="168593" rIns="168593" bIns="168593" numCol="1" spcCol="1270" anchor="ctr" anchorCtr="0">
            <a:noAutofit/>
          </a:bodyPr>
          <a:lstStyle/>
          <a:p>
            <a:pPr marL="214313" lvl="1" indent="-214313" defTabSz="1966913">
              <a:lnSpc>
                <a:spcPct val="90000"/>
              </a:lnSpc>
              <a:spcBef>
                <a:spcPct val="0"/>
              </a:spcBef>
              <a:spcAft>
                <a:spcPct val="15000"/>
              </a:spcAft>
              <a:buChar char="•"/>
            </a:pPr>
            <a:r>
              <a:rPr lang="en-US" sz="1800" dirty="0"/>
              <a:t>Consists of information on consumer’s relationship with creditors </a:t>
            </a:r>
          </a:p>
        </p:txBody>
      </p:sp>
      <p:sp>
        <p:nvSpPr>
          <p:cNvPr id="26" name="Freeform 25"/>
          <p:cNvSpPr/>
          <p:nvPr/>
        </p:nvSpPr>
        <p:spPr>
          <a:xfrm>
            <a:off x="1684020" y="4888596"/>
            <a:ext cx="2297965" cy="920700"/>
          </a:xfrm>
          <a:custGeom>
            <a:avLst/>
            <a:gdLst>
              <a:gd name="connsiteX0" fmla="*/ 0 w 2809001"/>
              <a:gd name="connsiteY0" fmla="*/ 0 h 1227600"/>
              <a:gd name="connsiteX1" fmla="*/ 2809001 w 2809001"/>
              <a:gd name="connsiteY1" fmla="*/ 0 h 1227600"/>
              <a:gd name="connsiteX2" fmla="*/ 2809001 w 2809001"/>
              <a:gd name="connsiteY2" fmla="*/ 1227600 h 1227600"/>
              <a:gd name="connsiteX3" fmla="*/ 0 w 2809001"/>
              <a:gd name="connsiteY3" fmla="*/ 1227600 h 1227600"/>
              <a:gd name="connsiteX4" fmla="*/ 0 w 2809001"/>
              <a:gd name="connsiteY4" fmla="*/ 0 h 122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9001" h="1227600">
                <a:moveTo>
                  <a:pt x="0" y="0"/>
                </a:moveTo>
                <a:lnTo>
                  <a:pt x="2809001" y="0"/>
                </a:lnTo>
                <a:lnTo>
                  <a:pt x="2809001" y="1227600"/>
                </a:lnTo>
                <a:lnTo>
                  <a:pt x="0" y="12276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68580" tIns="68580" rIns="68580" bIns="68580" numCol="1" spcCol="1270" anchor="ctr" anchorCtr="0">
            <a:noAutofit/>
          </a:bodyPr>
          <a:lstStyle/>
          <a:p>
            <a:pPr algn="r" defTabSz="1966913">
              <a:lnSpc>
                <a:spcPct val="90000"/>
              </a:lnSpc>
              <a:spcBef>
                <a:spcPct val="0"/>
              </a:spcBef>
              <a:spcAft>
                <a:spcPct val="35000"/>
              </a:spcAft>
            </a:pPr>
            <a:r>
              <a:rPr lang="en-US" sz="2100" b="1" dirty="0">
                <a:solidFill>
                  <a:schemeClr val="accent5"/>
                </a:solidFill>
              </a:rPr>
              <a:t>Inquiry Band</a:t>
            </a:r>
          </a:p>
        </p:txBody>
      </p:sp>
      <p:sp>
        <p:nvSpPr>
          <p:cNvPr id="27" name="Left Brace 26"/>
          <p:cNvSpPr/>
          <p:nvPr/>
        </p:nvSpPr>
        <p:spPr>
          <a:xfrm>
            <a:off x="4095750" y="4888596"/>
            <a:ext cx="307585" cy="920700"/>
          </a:xfrm>
          <a:prstGeom prst="leftBrace">
            <a:avLst>
              <a:gd name="adj1" fmla="val 35000"/>
              <a:gd name="adj2" fmla="val 50000"/>
            </a:avLst>
          </a:prstGeom>
          <a:ln>
            <a:solidFill>
              <a:schemeClr val="tx1"/>
            </a:solidFill>
          </a:ln>
        </p:spPr>
        <p:style>
          <a:lnRef idx="2">
            <a:schemeClr val="accent1">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sp>
      <p:sp>
        <p:nvSpPr>
          <p:cNvPr id="28" name="Freeform 27"/>
          <p:cNvSpPr/>
          <p:nvPr/>
        </p:nvSpPr>
        <p:spPr>
          <a:xfrm>
            <a:off x="4571876" y="4888596"/>
            <a:ext cx="5730363" cy="920700"/>
          </a:xfrm>
          <a:custGeom>
            <a:avLst/>
            <a:gdLst>
              <a:gd name="connsiteX0" fmla="*/ 0 w 7640484"/>
              <a:gd name="connsiteY0" fmla="*/ 0 h 1227600"/>
              <a:gd name="connsiteX1" fmla="*/ 7640484 w 7640484"/>
              <a:gd name="connsiteY1" fmla="*/ 0 h 1227600"/>
              <a:gd name="connsiteX2" fmla="*/ 7640484 w 7640484"/>
              <a:gd name="connsiteY2" fmla="*/ 1227600 h 1227600"/>
              <a:gd name="connsiteX3" fmla="*/ 0 w 7640484"/>
              <a:gd name="connsiteY3" fmla="*/ 1227600 h 1227600"/>
              <a:gd name="connsiteX4" fmla="*/ 0 w 7640484"/>
              <a:gd name="connsiteY4" fmla="*/ 0 h 122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40484" h="1227600">
                <a:moveTo>
                  <a:pt x="0" y="0"/>
                </a:moveTo>
                <a:lnTo>
                  <a:pt x="7640484" y="0"/>
                </a:lnTo>
                <a:lnTo>
                  <a:pt x="7640484" y="1227600"/>
                </a:lnTo>
                <a:lnTo>
                  <a:pt x="0" y="1227600"/>
                </a:lnTo>
                <a:lnTo>
                  <a:pt x="0"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68593" tIns="168593" rIns="168593" bIns="168593" numCol="1" spcCol="1270" anchor="ctr" anchorCtr="0">
            <a:noAutofit/>
          </a:bodyPr>
          <a:lstStyle/>
          <a:p>
            <a:pPr marL="214313" lvl="1" indent="-214313" defTabSz="1966913">
              <a:lnSpc>
                <a:spcPct val="90000"/>
              </a:lnSpc>
              <a:spcBef>
                <a:spcPct val="0"/>
              </a:spcBef>
              <a:spcAft>
                <a:spcPct val="15000"/>
              </a:spcAft>
              <a:buChar char="•"/>
            </a:pPr>
            <a:r>
              <a:rPr lang="en-US" sz="1800" dirty="0"/>
              <a:t>Creditors who have requested a consumer’s report within last 2 years </a:t>
            </a:r>
          </a:p>
        </p:txBody>
      </p:sp>
      <p:sp>
        <p:nvSpPr>
          <p:cNvPr id="2" name="Title 1"/>
          <p:cNvSpPr>
            <a:spLocks noGrp="1"/>
          </p:cNvSpPr>
          <p:nvPr>
            <p:ph type="title"/>
          </p:nvPr>
        </p:nvSpPr>
        <p:spPr/>
        <p:txBody>
          <a:bodyPr/>
          <a:lstStyle/>
          <a:p>
            <a:r>
              <a:rPr lang="en-US" dirty="0"/>
              <a:t>Credit Bands (TIP)</a:t>
            </a:r>
            <a:br>
              <a:rPr lang="en-US" dirty="0"/>
            </a:br>
            <a:r>
              <a:rPr lang="en-US" sz="1800" dirty="0"/>
              <a:t>FCRA compliance – below the line</a:t>
            </a:r>
            <a:endParaRPr lang="en-US" sz="1650" dirty="0"/>
          </a:p>
        </p:txBody>
      </p:sp>
      <p:sp>
        <p:nvSpPr>
          <p:cNvPr id="3" name="Footer Placeholder 2"/>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cxnSp>
        <p:nvCxnSpPr>
          <p:cNvPr id="5" name="Straight Connector 4"/>
          <p:cNvCxnSpPr/>
          <p:nvPr/>
        </p:nvCxnSpPr>
        <p:spPr>
          <a:xfrm flipV="1">
            <a:off x="1991592" y="2633579"/>
            <a:ext cx="8310647" cy="13744"/>
          </a:xfrm>
          <a:prstGeom prst="line">
            <a:avLst/>
          </a:prstGeom>
          <a:ln w="101600">
            <a:solidFill>
              <a:srgbClr val="FF0000"/>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4125916254"/>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Rectangle 3"/>
          <p:cNvSpPr>
            <a:spLocks noGrp="1" noChangeArrowheads="1"/>
          </p:cNvSpPr>
          <p:nvPr>
            <p:ph idx="1"/>
          </p:nvPr>
        </p:nvSpPr>
        <p:spPr>
          <a:xfrm>
            <a:off x="2362201" y="2708679"/>
            <a:ext cx="6537722" cy="3623542"/>
          </a:xfrm>
        </p:spPr>
        <p:txBody>
          <a:bodyPr/>
          <a:lstStyle/>
          <a:p>
            <a:pPr lvl="2">
              <a:spcBef>
                <a:spcPts val="0"/>
              </a:spcBef>
            </a:pPr>
            <a:r>
              <a:rPr lang="en-US" sz="1800" dirty="0"/>
              <a:t>Introductions</a:t>
            </a:r>
          </a:p>
          <a:p>
            <a:pPr lvl="2">
              <a:spcBef>
                <a:spcPts val="0"/>
              </a:spcBef>
            </a:pPr>
            <a:r>
              <a:rPr lang="en-US" sz="1800" dirty="0"/>
              <a:t>Project objectives</a:t>
            </a:r>
          </a:p>
          <a:p>
            <a:pPr lvl="2">
              <a:spcBef>
                <a:spcPts val="0"/>
              </a:spcBef>
            </a:pPr>
            <a:r>
              <a:rPr lang="en-US" sz="1800" dirty="0"/>
              <a:t>Overview of consumer credit</a:t>
            </a:r>
          </a:p>
          <a:p>
            <a:pPr lvl="2">
              <a:spcBef>
                <a:spcPts val="0"/>
              </a:spcBef>
            </a:pPr>
            <a:r>
              <a:rPr lang="en-US" sz="1800" dirty="0"/>
              <a:t>Regulatory constraints</a:t>
            </a:r>
          </a:p>
          <a:p>
            <a:pPr lvl="2">
              <a:spcBef>
                <a:spcPts val="0"/>
              </a:spcBef>
            </a:pPr>
            <a:r>
              <a:rPr lang="en-US" sz="1800" dirty="0"/>
              <a:t>Data</a:t>
            </a:r>
          </a:p>
          <a:p>
            <a:pPr lvl="2">
              <a:spcBef>
                <a:spcPts val="0"/>
              </a:spcBef>
            </a:pPr>
            <a:r>
              <a:rPr lang="en-US" sz="1800" dirty="0"/>
              <a:t>Resources</a:t>
            </a:r>
          </a:p>
          <a:p>
            <a:pPr lvl="2">
              <a:spcBef>
                <a:spcPts val="0"/>
              </a:spcBef>
            </a:pPr>
            <a:r>
              <a:rPr lang="en-US" sz="1800" dirty="0"/>
              <a:t>Follow-up items</a:t>
            </a:r>
          </a:p>
          <a:p>
            <a:pPr lvl="2">
              <a:spcBef>
                <a:spcPts val="0"/>
              </a:spcBef>
            </a:pPr>
            <a:r>
              <a:rPr lang="en-US" sz="1800" dirty="0"/>
              <a:t>Wrap up</a:t>
            </a:r>
            <a:r>
              <a:rPr lang="en-US" dirty="0"/>
              <a:t>		</a:t>
            </a:r>
          </a:p>
          <a:p>
            <a:pPr lvl="2">
              <a:spcBef>
                <a:spcPts val="0"/>
              </a:spcBef>
            </a:pPr>
            <a:endParaRPr lang="en-US" dirty="0"/>
          </a:p>
          <a:p>
            <a:pPr marL="416719" lvl="1" indent="-214313">
              <a:spcBef>
                <a:spcPts val="0"/>
              </a:spcBef>
              <a:buFont typeface="Arial" panose="020B0604020202020204" pitchFamily="34" charset="0"/>
              <a:buChar char="•"/>
            </a:pPr>
            <a:endParaRPr lang="en-US" dirty="0"/>
          </a:p>
          <a:p>
            <a:pPr lvl="1">
              <a:spcBef>
                <a:spcPts val="0"/>
              </a:spcBef>
            </a:pPr>
            <a:endParaRPr lang="en-US" dirty="0"/>
          </a:p>
          <a:p>
            <a:pPr lvl="1">
              <a:spcBef>
                <a:spcPts val="0"/>
              </a:spcBef>
            </a:pPr>
            <a:endParaRPr lang="en-US" dirty="0"/>
          </a:p>
          <a:p>
            <a:pPr lvl="1">
              <a:spcBef>
                <a:spcPts val="0"/>
              </a:spcBef>
            </a:pPr>
            <a:endParaRPr lang="en-US" dirty="0"/>
          </a:p>
          <a:p>
            <a:pPr lvl="1">
              <a:spcBef>
                <a:spcPts val="0"/>
              </a:spcBef>
            </a:pPr>
            <a:endParaRPr lang="en-US" dirty="0"/>
          </a:p>
          <a:p>
            <a:pPr lvl="1"/>
            <a:endParaRPr lang="en-US" dirty="0"/>
          </a:p>
        </p:txBody>
      </p:sp>
      <p:sp>
        <p:nvSpPr>
          <p:cNvPr id="2" name="Title 1"/>
          <p:cNvSpPr>
            <a:spLocks noGrp="1"/>
          </p:cNvSpPr>
          <p:nvPr>
            <p:ph type="title"/>
          </p:nvPr>
        </p:nvSpPr>
        <p:spPr/>
        <p:txBody>
          <a:bodyPr/>
          <a:lstStyle/>
          <a:p>
            <a:r>
              <a:rPr lang="en-US" sz="2700" dirty="0"/>
              <a:t>Agenda</a:t>
            </a:r>
          </a:p>
        </p:txBody>
      </p:sp>
      <p:sp>
        <p:nvSpPr>
          <p:cNvPr id="3" name="Footer Placeholder 2"/>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spTree>
    <p:custDataLst>
      <p:tags r:id="rId1"/>
    </p:custDataLst>
    <p:extLst>
      <p:ext uri="{BB962C8B-B14F-4D97-AF65-F5344CB8AC3E}">
        <p14:creationId xmlns:p14="http://schemas.microsoft.com/office/powerpoint/2010/main" val="662074821"/>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a:t>Credit Profile Report</a:t>
            </a:r>
            <a:br>
              <a:rPr lang="en-GB" dirty="0"/>
            </a:br>
            <a:r>
              <a:rPr lang="en-GB" sz="1650" dirty="0"/>
              <a:t>Inquiry Input Consumer Identifying Information</a:t>
            </a:r>
            <a:endParaRPr lang="en-US" sz="1650" dirty="0"/>
          </a:p>
        </p:txBody>
      </p:sp>
      <p:sp>
        <p:nvSpPr>
          <p:cNvPr id="4" name="Rounded Rectangle 34"/>
          <p:cNvSpPr>
            <a:spLocks noGrp="1"/>
          </p:cNvSpPr>
          <p:nvPr>
            <p:ph idx="1"/>
          </p:nvPr>
        </p:nvSpPr>
        <p:spPr>
          <a:xfrm>
            <a:off x="1892675" y="1868522"/>
            <a:ext cx="7845416" cy="817245"/>
          </a:xfrm>
          <a:prstGeom prst="roundRect">
            <a:avLst/>
          </a:prstGeom>
          <a:solidFill>
            <a:schemeClr val="accent3">
              <a:lumMod val="20000"/>
              <a:lumOff val="80000"/>
            </a:schemeClr>
          </a:solidFill>
        </p:spPr>
        <p:style>
          <a:lnRef idx="3">
            <a:schemeClr val="lt1"/>
          </a:lnRef>
          <a:fillRef idx="1">
            <a:schemeClr val="accent3"/>
          </a:fillRef>
          <a:effectRef idx="1">
            <a:schemeClr val="accent3"/>
          </a:effectRef>
          <a:fontRef idx="minor">
            <a:schemeClr val="lt1"/>
          </a:fontRef>
        </p:style>
        <p:txBody>
          <a:bodyPr wrap="square">
            <a:spAutoFit/>
          </a:bodyPr>
          <a:lstStyle/>
          <a:p>
            <a:pPr defTabSz="685800" fontAlgn="base">
              <a:lnSpc>
                <a:spcPct val="100000"/>
              </a:lnSpc>
              <a:spcBef>
                <a:spcPct val="0"/>
              </a:spcBef>
              <a:spcAft>
                <a:spcPct val="0"/>
              </a:spcAft>
              <a:defRPr/>
            </a:pPr>
            <a:r>
              <a:rPr lang="en-US" altLang="en-US" sz="1200" b="0" kern="0" dirty="0">
                <a:solidFill>
                  <a:schemeClr val="tx1"/>
                </a:solidFill>
              </a:rPr>
              <a:t>TCA1   RTS 3122250X1J CONSUMER,JONATHAN QUINCY 999999990; CONSUMER,NANCY CHRISTINE 123456789;CA-10655 NORTH BIRCH STREET/BURBANK CA 91502, PH-714.555.1111, DL: CA N2345678, PA-1314 SOPHIA LANE APT #3/SANTA ANA CA 92708-5678, Y-1951, T-04048060, E-AJAX HARDWARE/2035 BROADWAY SUITE 300/LOSANGELES CA 90019</a:t>
            </a:r>
          </a:p>
        </p:txBody>
      </p:sp>
      <p:grpSp>
        <p:nvGrpSpPr>
          <p:cNvPr id="6" name="Group 5"/>
          <p:cNvGrpSpPr/>
          <p:nvPr/>
        </p:nvGrpSpPr>
        <p:grpSpPr>
          <a:xfrm>
            <a:off x="2553472" y="4906740"/>
            <a:ext cx="6523821" cy="968232"/>
            <a:chOff x="730250" y="4611688"/>
            <a:chExt cx="8413750" cy="1290976"/>
          </a:xfrm>
        </p:grpSpPr>
        <p:sp>
          <p:nvSpPr>
            <p:cNvPr id="7" name="Text Box 15"/>
            <p:cNvSpPr txBox="1">
              <a:spLocks noChangeArrowheads="1"/>
            </p:cNvSpPr>
            <p:nvPr/>
          </p:nvSpPr>
          <p:spPr bwMode="auto">
            <a:xfrm>
              <a:off x="944563" y="4627563"/>
              <a:ext cx="3919536"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spcBef>
                  <a:spcPct val="50000"/>
                </a:spcBef>
                <a:spcAft>
                  <a:spcPct val="0"/>
                </a:spcAft>
                <a:buFontTx/>
                <a:buNone/>
              </a:pPr>
              <a:r>
                <a:rPr lang="en-US" altLang="en-US" sz="750" b="1" dirty="0">
                  <a:latin typeface="+mn-lt"/>
                </a:rPr>
                <a:t>Subscriber Number and Password</a:t>
              </a:r>
            </a:p>
          </p:txBody>
        </p:sp>
        <p:sp>
          <p:nvSpPr>
            <p:cNvPr id="8" name="AutoShape 16"/>
            <p:cNvSpPr>
              <a:spLocks noChangeArrowheads="1"/>
            </p:cNvSpPr>
            <p:nvPr/>
          </p:nvSpPr>
          <p:spPr bwMode="auto">
            <a:xfrm>
              <a:off x="744538" y="4625975"/>
              <a:ext cx="215900" cy="192088"/>
            </a:xfrm>
            <a:prstGeom prst="roundRect">
              <a:avLst/>
            </a:prstGeom>
            <a:solidFill>
              <a:schemeClr val="accent3">
                <a:lumMod val="20000"/>
                <a:lumOff val="80000"/>
              </a:schemeClr>
            </a:solidFill>
            <a:ln>
              <a:noFill/>
            </a:ln>
            <a:effectLst>
              <a:prstShdw prst="shdw17" dist="17961" dir="2700000">
                <a:srgbClr val="7F6704"/>
              </a:prstShdw>
            </a:effectLst>
          </p:spPr>
          <p:txBody>
            <a:bodyPr wrap="none" lIns="69056" tIns="34529" rIns="69056" bIns="34529" anchor="ctr" anchorCtr="1"/>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lgn="ctr">
                <a:lnSpc>
                  <a:spcPct val="100000"/>
                </a:lnSpc>
                <a:spcBef>
                  <a:spcPct val="0"/>
                </a:spcBef>
                <a:spcAft>
                  <a:spcPct val="0"/>
                </a:spcAft>
                <a:buFontTx/>
                <a:buNone/>
              </a:pPr>
              <a:r>
                <a:rPr lang="en-US" altLang="en-US" sz="750" b="1" dirty="0">
                  <a:latin typeface="+mn-lt"/>
                </a:rPr>
                <a:t>A</a:t>
              </a:r>
            </a:p>
          </p:txBody>
        </p:sp>
        <p:sp>
          <p:nvSpPr>
            <p:cNvPr id="9" name="Text Box 29"/>
            <p:cNvSpPr txBox="1">
              <a:spLocks noChangeArrowheads="1"/>
            </p:cNvSpPr>
            <p:nvPr/>
          </p:nvSpPr>
          <p:spPr bwMode="auto">
            <a:xfrm>
              <a:off x="3336926" y="4632325"/>
              <a:ext cx="2482850"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spcBef>
                  <a:spcPct val="50000"/>
                </a:spcBef>
                <a:spcAft>
                  <a:spcPct val="0"/>
                </a:spcAft>
                <a:buFontTx/>
                <a:buNone/>
              </a:pPr>
              <a:r>
                <a:rPr lang="en-US" altLang="en-US" sz="750" b="1" dirty="0">
                  <a:latin typeface="+mn-lt"/>
                </a:rPr>
                <a:t>     Consumer’s Name</a:t>
              </a:r>
            </a:p>
          </p:txBody>
        </p:sp>
        <p:sp>
          <p:nvSpPr>
            <p:cNvPr id="10" name="AutoShape 30"/>
            <p:cNvSpPr>
              <a:spLocks noChangeArrowheads="1"/>
            </p:cNvSpPr>
            <p:nvPr/>
          </p:nvSpPr>
          <p:spPr bwMode="auto">
            <a:xfrm>
              <a:off x="3275013" y="4627563"/>
              <a:ext cx="225425" cy="200025"/>
            </a:xfrm>
            <a:prstGeom prst="roundRect">
              <a:avLst/>
            </a:prstGeom>
            <a:solidFill>
              <a:schemeClr val="accent3">
                <a:lumMod val="20000"/>
                <a:lumOff val="80000"/>
              </a:schemeClr>
            </a:solidFill>
            <a:ln>
              <a:noFill/>
            </a:ln>
            <a:effectLst>
              <a:prstShdw prst="shdw17" dist="17961" dir="2700000">
                <a:srgbClr val="7F6704"/>
              </a:prstShdw>
            </a:effectLst>
          </p:spPr>
          <p:txBody>
            <a:bodyPr wrap="none" lIns="69056" tIns="34529" rIns="69056" bIns="34529" anchor="ctr" anchorCtr="1"/>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lnSpc>
                  <a:spcPct val="100000"/>
                </a:lnSpc>
                <a:spcBef>
                  <a:spcPct val="0"/>
                </a:spcBef>
                <a:spcAft>
                  <a:spcPct val="0"/>
                </a:spcAft>
                <a:buFontTx/>
                <a:buNone/>
              </a:pPr>
              <a:r>
                <a:rPr lang="en-US" altLang="en-US" sz="750" b="1" dirty="0">
                  <a:latin typeface="+mn-lt"/>
                </a:rPr>
                <a:t>B</a:t>
              </a:r>
            </a:p>
          </p:txBody>
        </p:sp>
        <p:sp>
          <p:nvSpPr>
            <p:cNvPr id="11" name="Text Box 32"/>
            <p:cNvSpPr txBox="1">
              <a:spLocks noChangeArrowheads="1"/>
            </p:cNvSpPr>
            <p:nvPr/>
          </p:nvSpPr>
          <p:spPr bwMode="auto">
            <a:xfrm>
              <a:off x="5659438" y="4611688"/>
              <a:ext cx="3484562"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spcBef>
                  <a:spcPct val="50000"/>
                </a:spcBef>
                <a:spcAft>
                  <a:spcPct val="0"/>
                </a:spcAft>
                <a:buFontTx/>
                <a:buNone/>
              </a:pPr>
              <a:r>
                <a:rPr lang="en-US" altLang="en-US" sz="750" b="1" dirty="0">
                  <a:latin typeface="+mn-lt"/>
                </a:rPr>
                <a:t>  Social Security Number (SSN)</a:t>
              </a:r>
            </a:p>
          </p:txBody>
        </p:sp>
        <p:sp>
          <p:nvSpPr>
            <p:cNvPr id="12" name="AutoShape 33"/>
            <p:cNvSpPr>
              <a:spLocks noChangeArrowheads="1"/>
            </p:cNvSpPr>
            <p:nvPr/>
          </p:nvSpPr>
          <p:spPr bwMode="auto">
            <a:xfrm>
              <a:off x="5465763" y="4619625"/>
              <a:ext cx="225425" cy="200025"/>
            </a:xfrm>
            <a:prstGeom prst="roundRect">
              <a:avLst/>
            </a:prstGeom>
            <a:solidFill>
              <a:schemeClr val="accent3">
                <a:lumMod val="20000"/>
                <a:lumOff val="80000"/>
              </a:schemeClr>
            </a:solidFill>
            <a:ln>
              <a:noFill/>
            </a:ln>
            <a:effectLst>
              <a:prstShdw prst="shdw17" dist="17961" dir="2700000">
                <a:srgbClr val="7F6704"/>
              </a:prstShdw>
            </a:effectLst>
          </p:spPr>
          <p:txBody>
            <a:bodyPr wrap="none" lIns="69056" tIns="34529" rIns="69056" bIns="34529" anchor="ctr" anchorCtr="1"/>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lnSpc>
                  <a:spcPct val="100000"/>
                </a:lnSpc>
                <a:spcBef>
                  <a:spcPct val="0"/>
                </a:spcBef>
                <a:spcAft>
                  <a:spcPct val="0"/>
                </a:spcAft>
                <a:buFontTx/>
                <a:buNone/>
              </a:pPr>
              <a:r>
                <a:rPr lang="en-US" altLang="en-US" sz="750" b="1" dirty="0">
                  <a:latin typeface="+mn-lt"/>
                </a:rPr>
                <a:t>C</a:t>
              </a:r>
            </a:p>
          </p:txBody>
        </p:sp>
        <p:sp>
          <p:nvSpPr>
            <p:cNvPr id="13" name="Text Box 35"/>
            <p:cNvSpPr txBox="1">
              <a:spLocks noChangeArrowheads="1"/>
            </p:cNvSpPr>
            <p:nvPr/>
          </p:nvSpPr>
          <p:spPr bwMode="auto">
            <a:xfrm>
              <a:off x="882650" y="4965700"/>
              <a:ext cx="2814638"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spcBef>
                  <a:spcPct val="50000"/>
                </a:spcBef>
                <a:spcAft>
                  <a:spcPct val="0"/>
                </a:spcAft>
                <a:buFontTx/>
                <a:buNone/>
              </a:pPr>
              <a:r>
                <a:rPr lang="en-US" altLang="en-US" sz="750" b="1" dirty="0">
                  <a:latin typeface="+mn-lt"/>
                </a:rPr>
                <a:t>  Spouse’s name &amp; SSN</a:t>
              </a:r>
            </a:p>
          </p:txBody>
        </p:sp>
        <p:sp>
          <p:nvSpPr>
            <p:cNvPr id="14" name="AutoShape 36"/>
            <p:cNvSpPr>
              <a:spLocks noChangeArrowheads="1"/>
            </p:cNvSpPr>
            <p:nvPr/>
          </p:nvSpPr>
          <p:spPr bwMode="auto">
            <a:xfrm>
              <a:off x="730250" y="4986338"/>
              <a:ext cx="215900" cy="192087"/>
            </a:xfrm>
            <a:prstGeom prst="roundRect">
              <a:avLst/>
            </a:prstGeom>
            <a:solidFill>
              <a:schemeClr val="accent3">
                <a:lumMod val="20000"/>
                <a:lumOff val="80000"/>
              </a:schemeClr>
            </a:solidFill>
            <a:ln>
              <a:noFill/>
            </a:ln>
            <a:effectLst>
              <a:prstShdw prst="shdw17" dist="17961" dir="2700000">
                <a:srgbClr val="7F6704"/>
              </a:prstShdw>
            </a:effectLst>
          </p:spPr>
          <p:txBody>
            <a:bodyPr wrap="none" lIns="69056" tIns="34529" rIns="69056" bIns="34529" anchor="ctr" anchorCtr="1"/>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lnSpc>
                  <a:spcPct val="100000"/>
                </a:lnSpc>
                <a:spcBef>
                  <a:spcPct val="0"/>
                </a:spcBef>
                <a:spcAft>
                  <a:spcPct val="0"/>
                </a:spcAft>
                <a:buFontTx/>
                <a:buNone/>
              </a:pPr>
              <a:r>
                <a:rPr lang="en-US" altLang="en-US" sz="750" b="1" dirty="0">
                  <a:latin typeface="+mn-lt"/>
                </a:rPr>
                <a:t>D</a:t>
              </a:r>
            </a:p>
          </p:txBody>
        </p:sp>
        <p:sp>
          <p:nvSpPr>
            <p:cNvPr id="15" name="Text Box 38"/>
            <p:cNvSpPr txBox="1">
              <a:spLocks noChangeArrowheads="1"/>
            </p:cNvSpPr>
            <p:nvPr/>
          </p:nvSpPr>
          <p:spPr bwMode="auto">
            <a:xfrm>
              <a:off x="3476625" y="4956175"/>
              <a:ext cx="2074863"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spcBef>
                  <a:spcPct val="50000"/>
                </a:spcBef>
                <a:spcAft>
                  <a:spcPct val="0"/>
                </a:spcAft>
                <a:buFontTx/>
                <a:buNone/>
              </a:pPr>
              <a:r>
                <a:rPr lang="en-US" altLang="en-US" sz="750" b="1" dirty="0">
                  <a:latin typeface="+mn-lt"/>
                </a:rPr>
                <a:t> Current Address</a:t>
              </a:r>
            </a:p>
          </p:txBody>
        </p:sp>
        <p:sp>
          <p:nvSpPr>
            <p:cNvPr id="16" name="AutoShape 39"/>
            <p:cNvSpPr>
              <a:spLocks noChangeArrowheads="1"/>
            </p:cNvSpPr>
            <p:nvPr/>
          </p:nvSpPr>
          <p:spPr bwMode="auto">
            <a:xfrm>
              <a:off x="3284538" y="4956175"/>
              <a:ext cx="215900" cy="192088"/>
            </a:xfrm>
            <a:prstGeom prst="roundRect">
              <a:avLst/>
            </a:prstGeom>
            <a:solidFill>
              <a:schemeClr val="accent3">
                <a:lumMod val="20000"/>
                <a:lumOff val="80000"/>
              </a:schemeClr>
            </a:solidFill>
            <a:ln>
              <a:noFill/>
            </a:ln>
            <a:effectLst>
              <a:prstShdw prst="shdw17" dist="17961" dir="2700000">
                <a:srgbClr val="7F6704"/>
              </a:prstShdw>
            </a:effectLst>
          </p:spPr>
          <p:txBody>
            <a:bodyPr wrap="none" lIns="69056" tIns="34529" rIns="69056" bIns="34529" anchor="ctr" anchorCtr="1"/>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lnSpc>
                  <a:spcPct val="100000"/>
                </a:lnSpc>
                <a:spcBef>
                  <a:spcPct val="0"/>
                </a:spcBef>
                <a:spcAft>
                  <a:spcPct val="0"/>
                </a:spcAft>
                <a:buFontTx/>
                <a:buNone/>
              </a:pPr>
              <a:r>
                <a:rPr lang="en-US" altLang="en-US" sz="750" b="1" dirty="0">
                  <a:latin typeface="+mn-lt"/>
                </a:rPr>
                <a:t>E</a:t>
              </a:r>
            </a:p>
          </p:txBody>
        </p:sp>
        <p:sp>
          <p:nvSpPr>
            <p:cNvPr id="17" name="Text Box 41"/>
            <p:cNvSpPr txBox="1">
              <a:spLocks noChangeArrowheads="1"/>
            </p:cNvSpPr>
            <p:nvPr/>
          </p:nvSpPr>
          <p:spPr bwMode="auto">
            <a:xfrm>
              <a:off x="5648325" y="4968875"/>
              <a:ext cx="2209800" cy="276999"/>
            </a:xfrm>
            <a:prstGeom prst="rect">
              <a:avLst/>
            </a:prstGeom>
            <a:noFill/>
            <a:ln>
              <a:noFill/>
            </a:ln>
            <a:effectLst/>
            <a:extLst>
              <a:ext uri="{909E8E84-426E-40DD-AFC4-6F175D3DCCD1}">
                <a14:hiddenFill xmlns:a14="http://schemas.microsoft.com/office/drawing/2010/main">
                  <a:solidFill>
                    <a:schemeClr val="tx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spcBef>
                  <a:spcPct val="50000"/>
                </a:spcBef>
                <a:spcAft>
                  <a:spcPct val="0"/>
                </a:spcAft>
                <a:buFontTx/>
                <a:buNone/>
              </a:pPr>
              <a:r>
                <a:rPr lang="en-US" altLang="en-US" sz="750" b="1" dirty="0">
                  <a:latin typeface="+mn-lt"/>
                </a:rPr>
                <a:t>  Telephone Number</a:t>
              </a:r>
            </a:p>
          </p:txBody>
        </p:sp>
        <p:sp>
          <p:nvSpPr>
            <p:cNvPr id="18" name="AutoShape 42"/>
            <p:cNvSpPr>
              <a:spLocks noChangeArrowheads="1"/>
            </p:cNvSpPr>
            <p:nvPr/>
          </p:nvSpPr>
          <p:spPr bwMode="auto">
            <a:xfrm>
              <a:off x="5476875" y="4954588"/>
              <a:ext cx="215900" cy="192087"/>
            </a:xfrm>
            <a:prstGeom prst="roundRect">
              <a:avLst/>
            </a:prstGeom>
            <a:solidFill>
              <a:schemeClr val="accent3">
                <a:lumMod val="20000"/>
                <a:lumOff val="80000"/>
              </a:schemeClr>
            </a:solidFill>
            <a:ln>
              <a:noFill/>
            </a:ln>
            <a:effectLst>
              <a:prstShdw prst="shdw17" dist="17961" dir="2700000">
                <a:srgbClr val="7F6704"/>
              </a:prstShdw>
            </a:effectLst>
          </p:spPr>
          <p:txBody>
            <a:bodyPr wrap="none" lIns="69056" tIns="34529" rIns="69056" bIns="34529" anchor="ctr" anchorCtr="1"/>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lnSpc>
                  <a:spcPct val="100000"/>
                </a:lnSpc>
                <a:spcBef>
                  <a:spcPct val="0"/>
                </a:spcBef>
                <a:spcAft>
                  <a:spcPct val="0"/>
                </a:spcAft>
                <a:buFontTx/>
                <a:buNone/>
              </a:pPr>
              <a:r>
                <a:rPr lang="en-US" altLang="en-US" sz="750" b="1" dirty="0">
                  <a:latin typeface="+mn-lt"/>
                </a:rPr>
                <a:t>F</a:t>
              </a:r>
            </a:p>
          </p:txBody>
        </p:sp>
        <p:sp>
          <p:nvSpPr>
            <p:cNvPr id="19" name="Text Box 44"/>
            <p:cNvSpPr txBox="1">
              <a:spLocks noChangeArrowheads="1"/>
            </p:cNvSpPr>
            <p:nvPr/>
          </p:nvSpPr>
          <p:spPr bwMode="auto">
            <a:xfrm>
              <a:off x="947738" y="5319713"/>
              <a:ext cx="2889251"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spcBef>
                  <a:spcPct val="50000"/>
                </a:spcBef>
                <a:spcAft>
                  <a:spcPct val="0"/>
                </a:spcAft>
                <a:buFontTx/>
                <a:buNone/>
              </a:pPr>
              <a:r>
                <a:rPr lang="en-US" altLang="en-US" sz="750" b="1" dirty="0">
                  <a:latin typeface="+mn-lt"/>
                </a:rPr>
                <a:t>Driver License Number</a:t>
              </a:r>
            </a:p>
          </p:txBody>
        </p:sp>
        <p:sp>
          <p:nvSpPr>
            <p:cNvPr id="20" name="AutoShape 45"/>
            <p:cNvSpPr>
              <a:spLocks noChangeArrowheads="1"/>
            </p:cNvSpPr>
            <p:nvPr/>
          </p:nvSpPr>
          <p:spPr bwMode="auto">
            <a:xfrm>
              <a:off x="741363" y="5324475"/>
              <a:ext cx="215900" cy="192088"/>
            </a:xfrm>
            <a:prstGeom prst="roundRect">
              <a:avLst/>
            </a:prstGeom>
            <a:solidFill>
              <a:schemeClr val="accent3">
                <a:lumMod val="20000"/>
                <a:lumOff val="80000"/>
              </a:schemeClr>
            </a:solidFill>
            <a:ln>
              <a:noFill/>
            </a:ln>
            <a:effectLst>
              <a:prstShdw prst="shdw17" dist="17961" dir="2700000">
                <a:srgbClr val="7F6704"/>
              </a:prstShdw>
            </a:effectLst>
          </p:spPr>
          <p:txBody>
            <a:bodyPr wrap="none" lIns="69056" tIns="34529" rIns="69056" bIns="34529" anchor="ctr" anchorCtr="1"/>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lnSpc>
                  <a:spcPct val="100000"/>
                </a:lnSpc>
                <a:spcBef>
                  <a:spcPct val="0"/>
                </a:spcBef>
                <a:spcAft>
                  <a:spcPct val="0"/>
                </a:spcAft>
                <a:buFontTx/>
                <a:buNone/>
              </a:pPr>
              <a:r>
                <a:rPr lang="en-US" altLang="en-US" sz="750" b="1" dirty="0">
                  <a:latin typeface="+mn-lt"/>
                </a:rPr>
                <a:t>G</a:t>
              </a:r>
            </a:p>
          </p:txBody>
        </p:sp>
        <p:sp>
          <p:nvSpPr>
            <p:cNvPr id="21" name="Text Box 47"/>
            <p:cNvSpPr txBox="1">
              <a:spLocks noChangeArrowheads="1"/>
            </p:cNvSpPr>
            <p:nvPr/>
          </p:nvSpPr>
          <p:spPr bwMode="auto">
            <a:xfrm>
              <a:off x="3530601" y="5286374"/>
              <a:ext cx="2163763"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spcBef>
                  <a:spcPct val="50000"/>
                </a:spcBef>
                <a:spcAft>
                  <a:spcPct val="0"/>
                </a:spcAft>
                <a:buFontTx/>
                <a:buNone/>
              </a:pPr>
              <a:r>
                <a:rPr lang="en-US" altLang="en-US" sz="750" b="1" dirty="0">
                  <a:latin typeface="+mn-lt"/>
                </a:rPr>
                <a:t>Previous Address</a:t>
              </a:r>
            </a:p>
          </p:txBody>
        </p:sp>
        <p:sp>
          <p:nvSpPr>
            <p:cNvPr id="22" name="AutoShape 48"/>
            <p:cNvSpPr>
              <a:spLocks noChangeArrowheads="1"/>
            </p:cNvSpPr>
            <p:nvPr/>
          </p:nvSpPr>
          <p:spPr bwMode="auto">
            <a:xfrm>
              <a:off x="3284538" y="5292725"/>
              <a:ext cx="215900" cy="192088"/>
            </a:xfrm>
            <a:prstGeom prst="roundRect">
              <a:avLst/>
            </a:prstGeom>
            <a:solidFill>
              <a:schemeClr val="accent3">
                <a:lumMod val="20000"/>
                <a:lumOff val="80000"/>
              </a:schemeClr>
            </a:solidFill>
            <a:ln>
              <a:noFill/>
            </a:ln>
            <a:effectLst>
              <a:prstShdw prst="shdw17" dist="17961" dir="2700000">
                <a:srgbClr val="7F6704"/>
              </a:prstShdw>
            </a:effectLst>
          </p:spPr>
          <p:txBody>
            <a:bodyPr wrap="none" lIns="69056" tIns="34529" rIns="69056" bIns="34529" anchor="ctr" anchorCtr="1"/>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lnSpc>
                  <a:spcPct val="100000"/>
                </a:lnSpc>
                <a:spcBef>
                  <a:spcPct val="0"/>
                </a:spcBef>
                <a:spcAft>
                  <a:spcPct val="0"/>
                </a:spcAft>
                <a:buFontTx/>
                <a:buNone/>
              </a:pPr>
              <a:r>
                <a:rPr lang="en-US" altLang="en-US" sz="750" b="1" dirty="0">
                  <a:latin typeface="+mn-lt"/>
                </a:rPr>
                <a:t>H</a:t>
              </a:r>
            </a:p>
          </p:txBody>
        </p:sp>
        <p:sp>
          <p:nvSpPr>
            <p:cNvPr id="23" name="Text Box 50"/>
            <p:cNvSpPr txBox="1">
              <a:spLocks noChangeArrowheads="1"/>
            </p:cNvSpPr>
            <p:nvPr/>
          </p:nvSpPr>
          <p:spPr bwMode="auto">
            <a:xfrm>
              <a:off x="838200" y="5605409"/>
              <a:ext cx="3092450"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spcBef>
                  <a:spcPct val="50000"/>
                </a:spcBef>
                <a:spcAft>
                  <a:spcPct val="0"/>
                </a:spcAft>
                <a:buFontTx/>
                <a:buNone/>
              </a:pPr>
              <a:r>
                <a:rPr lang="en-US" altLang="en-US" sz="750" b="1" dirty="0">
                  <a:latin typeface="+mn-lt"/>
                </a:rPr>
                <a:t>   Type, Terms &amp; Amount</a:t>
              </a:r>
            </a:p>
          </p:txBody>
        </p:sp>
        <p:sp>
          <p:nvSpPr>
            <p:cNvPr id="24" name="AutoShape 51"/>
            <p:cNvSpPr>
              <a:spLocks noChangeArrowheads="1"/>
            </p:cNvSpPr>
            <p:nvPr/>
          </p:nvSpPr>
          <p:spPr bwMode="auto">
            <a:xfrm>
              <a:off x="736199" y="5641922"/>
              <a:ext cx="215900" cy="192087"/>
            </a:xfrm>
            <a:prstGeom prst="roundRect">
              <a:avLst/>
            </a:prstGeom>
            <a:solidFill>
              <a:schemeClr val="accent3">
                <a:lumMod val="20000"/>
                <a:lumOff val="80000"/>
              </a:schemeClr>
            </a:solidFill>
            <a:ln>
              <a:noFill/>
            </a:ln>
            <a:effectLst>
              <a:prstShdw prst="shdw17" dist="17961" dir="2700000">
                <a:srgbClr val="7F6704"/>
              </a:prstShdw>
            </a:effectLst>
          </p:spPr>
          <p:txBody>
            <a:bodyPr wrap="none" lIns="69056" tIns="34529" rIns="69056" bIns="34529" anchor="ctr" anchorCtr="1"/>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lnSpc>
                  <a:spcPct val="100000"/>
                </a:lnSpc>
                <a:spcBef>
                  <a:spcPct val="0"/>
                </a:spcBef>
                <a:spcAft>
                  <a:spcPct val="0"/>
                </a:spcAft>
                <a:buFontTx/>
                <a:buNone/>
              </a:pPr>
              <a:r>
                <a:rPr lang="en-US" altLang="en-US" sz="750" b="1" dirty="0">
                  <a:latin typeface="+mn-lt"/>
                </a:rPr>
                <a:t>J</a:t>
              </a:r>
            </a:p>
          </p:txBody>
        </p:sp>
        <p:sp>
          <p:nvSpPr>
            <p:cNvPr id="25" name="Text Box 53"/>
            <p:cNvSpPr txBox="1">
              <a:spLocks noChangeArrowheads="1"/>
            </p:cNvSpPr>
            <p:nvPr/>
          </p:nvSpPr>
          <p:spPr bwMode="auto">
            <a:xfrm>
              <a:off x="3375462" y="5625665"/>
              <a:ext cx="1873250"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spcBef>
                  <a:spcPct val="50000"/>
                </a:spcBef>
                <a:spcAft>
                  <a:spcPct val="0"/>
                </a:spcAft>
                <a:buFontTx/>
                <a:buNone/>
              </a:pPr>
              <a:r>
                <a:rPr lang="en-US" altLang="en-US" sz="750" b="1" dirty="0">
                  <a:latin typeface="+mn-lt"/>
                </a:rPr>
                <a:t>     Employment</a:t>
              </a:r>
            </a:p>
          </p:txBody>
        </p:sp>
        <p:sp>
          <p:nvSpPr>
            <p:cNvPr id="26" name="AutoShape 54"/>
            <p:cNvSpPr>
              <a:spLocks noChangeArrowheads="1"/>
            </p:cNvSpPr>
            <p:nvPr/>
          </p:nvSpPr>
          <p:spPr bwMode="auto">
            <a:xfrm>
              <a:off x="3270359" y="5624897"/>
              <a:ext cx="225425" cy="200025"/>
            </a:xfrm>
            <a:prstGeom prst="roundRect">
              <a:avLst/>
            </a:prstGeom>
            <a:solidFill>
              <a:schemeClr val="accent3">
                <a:lumMod val="20000"/>
                <a:lumOff val="80000"/>
              </a:schemeClr>
            </a:solidFill>
            <a:ln>
              <a:noFill/>
            </a:ln>
            <a:effectLst>
              <a:prstShdw prst="shdw17" dist="17961" dir="2700000">
                <a:srgbClr val="7F6704"/>
              </a:prstShdw>
            </a:effectLst>
          </p:spPr>
          <p:txBody>
            <a:bodyPr wrap="none" lIns="69056" tIns="34529" rIns="69056" bIns="34529" anchor="ctr" anchorCtr="1"/>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lnSpc>
                  <a:spcPct val="100000"/>
                </a:lnSpc>
                <a:spcBef>
                  <a:spcPct val="0"/>
                </a:spcBef>
                <a:spcAft>
                  <a:spcPct val="0"/>
                </a:spcAft>
                <a:buFontTx/>
                <a:buNone/>
              </a:pPr>
              <a:r>
                <a:rPr lang="en-US" altLang="en-US" sz="750" b="1" dirty="0">
                  <a:latin typeface="+mn-lt"/>
                </a:rPr>
                <a:t>K</a:t>
              </a:r>
            </a:p>
          </p:txBody>
        </p:sp>
        <p:sp>
          <p:nvSpPr>
            <p:cNvPr id="27" name="Text Box 57"/>
            <p:cNvSpPr txBox="1">
              <a:spLocks noChangeArrowheads="1"/>
            </p:cNvSpPr>
            <p:nvPr/>
          </p:nvSpPr>
          <p:spPr bwMode="auto">
            <a:xfrm>
              <a:off x="5616575" y="5287963"/>
              <a:ext cx="1727200"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spcBef>
                  <a:spcPct val="50000"/>
                </a:spcBef>
                <a:spcAft>
                  <a:spcPct val="0"/>
                </a:spcAft>
                <a:buFontTx/>
                <a:buNone/>
              </a:pPr>
              <a:r>
                <a:rPr lang="en-US" altLang="en-US" sz="750" b="1" dirty="0">
                  <a:latin typeface="+mn-lt"/>
                </a:rPr>
                <a:t>   Year of Birth</a:t>
              </a:r>
            </a:p>
          </p:txBody>
        </p:sp>
        <p:sp>
          <p:nvSpPr>
            <p:cNvPr id="28" name="AutoShape 58"/>
            <p:cNvSpPr>
              <a:spLocks noChangeArrowheads="1"/>
            </p:cNvSpPr>
            <p:nvPr/>
          </p:nvSpPr>
          <p:spPr bwMode="auto">
            <a:xfrm>
              <a:off x="5487988" y="5308600"/>
              <a:ext cx="215900" cy="192088"/>
            </a:xfrm>
            <a:prstGeom prst="roundRect">
              <a:avLst/>
            </a:prstGeom>
            <a:solidFill>
              <a:schemeClr val="accent3">
                <a:lumMod val="20000"/>
                <a:lumOff val="80000"/>
              </a:schemeClr>
            </a:solidFill>
            <a:ln>
              <a:noFill/>
            </a:ln>
            <a:effectLst>
              <a:prstShdw prst="shdw17" dist="17961" dir="2700000">
                <a:srgbClr val="7F6704"/>
              </a:prstShdw>
            </a:effectLst>
          </p:spPr>
          <p:txBody>
            <a:bodyPr wrap="none" lIns="69056" tIns="34529" rIns="69056" bIns="34529" anchor="ctr" anchorCtr="1"/>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lgn="ctr">
                <a:lnSpc>
                  <a:spcPct val="100000"/>
                </a:lnSpc>
                <a:spcBef>
                  <a:spcPct val="0"/>
                </a:spcBef>
                <a:spcAft>
                  <a:spcPct val="0"/>
                </a:spcAft>
                <a:buFontTx/>
                <a:buNone/>
              </a:pPr>
              <a:r>
                <a:rPr lang="en-US" altLang="en-US" sz="900" b="1" dirty="0">
                  <a:latin typeface="+mn-lt"/>
                </a:rPr>
                <a:t>I</a:t>
              </a:r>
            </a:p>
          </p:txBody>
        </p:sp>
      </p:grpSp>
      <p:sp>
        <p:nvSpPr>
          <p:cNvPr id="29" name="Rectangle 13"/>
          <p:cNvSpPr>
            <a:spLocks noChangeArrowheads="1"/>
          </p:cNvSpPr>
          <p:nvPr/>
        </p:nvSpPr>
        <p:spPr bwMode="auto">
          <a:xfrm>
            <a:off x="2328551" y="3036821"/>
            <a:ext cx="6973662" cy="15239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69056" tIns="34529" rIns="69056" bIns="34529">
            <a:spAutoFit/>
          </a:bodyPr>
          <a:lstStyle>
            <a:lvl1pPr defTabSz="831850">
              <a:buFont typeface="Wingdings" pitchFamily="2" charset="2"/>
              <a:buChar char="§"/>
              <a:tabLst>
                <a:tab pos="1028700" algn="l"/>
                <a:tab pos="3082925" algn="l"/>
                <a:tab pos="3479800" algn="l"/>
                <a:tab pos="5148263" algn="l"/>
                <a:tab pos="5713413" algn="l"/>
                <a:tab pos="7373938" algn="r"/>
              </a:tabLst>
              <a:defRPr sz="2000">
                <a:solidFill>
                  <a:schemeClr val="tx1"/>
                </a:solidFill>
                <a:latin typeface="Arial" charset="0"/>
              </a:defRPr>
            </a:lvl1pPr>
            <a:lvl2pPr marL="742950" indent="-285750" defTabSz="831850">
              <a:buSzPct val="50000"/>
              <a:buFont typeface="Monotype Sorts" pitchFamily="2" charset="2"/>
              <a:buChar char="u"/>
              <a:tabLst>
                <a:tab pos="1028700" algn="l"/>
                <a:tab pos="3082925" algn="l"/>
                <a:tab pos="3479800" algn="l"/>
                <a:tab pos="5148263" algn="l"/>
                <a:tab pos="5713413" algn="l"/>
                <a:tab pos="7373938" algn="r"/>
              </a:tabLst>
              <a:defRPr sz="2000">
                <a:solidFill>
                  <a:schemeClr val="tx1"/>
                </a:solidFill>
                <a:latin typeface="Arial" charset="0"/>
              </a:defRPr>
            </a:lvl2pPr>
            <a:lvl3pPr marL="1143000" indent="-228600" defTabSz="831850">
              <a:buSzPct val="70000"/>
              <a:buFont typeface="Wingdings 3" pitchFamily="18" charset="2"/>
              <a:buChar char="}"/>
              <a:tabLst>
                <a:tab pos="1028700" algn="l"/>
                <a:tab pos="3082925" algn="l"/>
                <a:tab pos="3479800" algn="l"/>
                <a:tab pos="5148263" algn="l"/>
                <a:tab pos="5713413" algn="l"/>
                <a:tab pos="7373938" algn="r"/>
              </a:tabLst>
              <a:defRPr sz="2000">
                <a:solidFill>
                  <a:schemeClr val="tx1"/>
                </a:solidFill>
                <a:latin typeface="Arial" charset="0"/>
              </a:defRPr>
            </a:lvl3pPr>
            <a:lvl4pPr marL="1600200" indent="-228600" defTabSz="831850">
              <a:buSzPct val="50000"/>
              <a:buFont typeface="Wingdings" pitchFamily="2" charset="2"/>
              <a:buChar char="l"/>
              <a:tabLst>
                <a:tab pos="1028700" algn="l"/>
                <a:tab pos="3082925" algn="l"/>
                <a:tab pos="3479800" algn="l"/>
                <a:tab pos="5148263" algn="l"/>
                <a:tab pos="5713413" algn="l"/>
                <a:tab pos="7373938" algn="r"/>
              </a:tabLst>
              <a:defRPr sz="2000">
                <a:solidFill>
                  <a:schemeClr val="tx1"/>
                </a:solidFill>
                <a:latin typeface="Arial" charset="0"/>
              </a:defRPr>
            </a:lvl4pPr>
            <a:lvl5pPr marL="2057400" indent="-228600" defTabSz="831850">
              <a:buSzPct val="50000"/>
              <a:buFont typeface="Monotype Sorts" pitchFamily="2" charset="2"/>
              <a:buChar char="l"/>
              <a:tabLst>
                <a:tab pos="1028700" algn="l"/>
                <a:tab pos="3082925" algn="l"/>
                <a:tab pos="3479800" algn="l"/>
                <a:tab pos="5148263" algn="l"/>
                <a:tab pos="5713413" algn="l"/>
                <a:tab pos="7373938" algn="r"/>
              </a:tabLst>
              <a:defRPr sz="2000">
                <a:solidFill>
                  <a:srgbClr val="808080"/>
                </a:solidFill>
                <a:latin typeface="Arial" charset="0"/>
              </a:defRPr>
            </a:lvl5pPr>
            <a:lvl6pPr marL="2514600" indent="-228600" defTabSz="831850" eaLnBrk="0" fontAlgn="base" hangingPunct="0">
              <a:lnSpc>
                <a:spcPct val="90000"/>
              </a:lnSpc>
              <a:spcBef>
                <a:spcPct val="20000"/>
              </a:spcBef>
              <a:spcAft>
                <a:spcPct val="25000"/>
              </a:spcAft>
              <a:buSzPct val="50000"/>
              <a:buFont typeface="Monotype Sorts" pitchFamily="2" charset="2"/>
              <a:buChar char="l"/>
              <a:tabLst>
                <a:tab pos="1028700" algn="l"/>
                <a:tab pos="3082925" algn="l"/>
                <a:tab pos="3479800" algn="l"/>
                <a:tab pos="5148263" algn="l"/>
                <a:tab pos="5713413" algn="l"/>
                <a:tab pos="7373938" algn="r"/>
              </a:tabLst>
              <a:defRPr sz="2000">
                <a:solidFill>
                  <a:srgbClr val="808080"/>
                </a:solidFill>
                <a:latin typeface="Arial" charset="0"/>
              </a:defRPr>
            </a:lvl6pPr>
            <a:lvl7pPr marL="2971800" indent="-228600" defTabSz="831850" eaLnBrk="0" fontAlgn="base" hangingPunct="0">
              <a:lnSpc>
                <a:spcPct val="90000"/>
              </a:lnSpc>
              <a:spcBef>
                <a:spcPct val="20000"/>
              </a:spcBef>
              <a:spcAft>
                <a:spcPct val="25000"/>
              </a:spcAft>
              <a:buSzPct val="50000"/>
              <a:buFont typeface="Monotype Sorts" pitchFamily="2" charset="2"/>
              <a:buChar char="l"/>
              <a:tabLst>
                <a:tab pos="1028700" algn="l"/>
                <a:tab pos="3082925" algn="l"/>
                <a:tab pos="3479800" algn="l"/>
                <a:tab pos="5148263" algn="l"/>
                <a:tab pos="5713413" algn="l"/>
                <a:tab pos="7373938" algn="r"/>
              </a:tabLst>
              <a:defRPr sz="2000">
                <a:solidFill>
                  <a:srgbClr val="808080"/>
                </a:solidFill>
                <a:latin typeface="Arial" charset="0"/>
              </a:defRPr>
            </a:lvl7pPr>
            <a:lvl8pPr marL="3429000" indent="-228600" defTabSz="831850" eaLnBrk="0" fontAlgn="base" hangingPunct="0">
              <a:lnSpc>
                <a:spcPct val="90000"/>
              </a:lnSpc>
              <a:spcBef>
                <a:spcPct val="20000"/>
              </a:spcBef>
              <a:spcAft>
                <a:spcPct val="25000"/>
              </a:spcAft>
              <a:buSzPct val="50000"/>
              <a:buFont typeface="Monotype Sorts" pitchFamily="2" charset="2"/>
              <a:buChar char="l"/>
              <a:tabLst>
                <a:tab pos="1028700" algn="l"/>
                <a:tab pos="3082925" algn="l"/>
                <a:tab pos="3479800" algn="l"/>
                <a:tab pos="5148263" algn="l"/>
                <a:tab pos="5713413" algn="l"/>
                <a:tab pos="7373938" algn="r"/>
              </a:tabLst>
              <a:defRPr sz="2000">
                <a:solidFill>
                  <a:srgbClr val="808080"/>
                </a:solidFill>
                <a:latin typeface="Arial" charset="0"/>
              </a:defRPr>
            </a:lvl8pPr>
            <a:lvl9pPr marL="3886200" indent="-228600" defTabSz="831850" eaLnBrk="0" fontAlgn="base" hangingPunct="0">
              <a:lnSpc>
                <a:spcPct val="90000"/>
              </a:lnSpc>
              <a:spcBef>
                <a:spcPct val="20000"/>
              </a:spcBef>
              <a:spcAft>
                <a:spcPct val="25000"/>
              </a:spcAft>
              <a:buSzPct val="50000"/>
              <a:buFont typeface="Monotype Sorts" pitchFamily="2" charset="2"/>
              <a:buChar char="l"/>
              <a:tabLst>
                <a:tab pos="1028700" algn="l"/>
                <a:tab pos="3082925" algn="l"/>
                <a:tab pos="3479800" algn="l"/>
                <a:tab pos="5148263" algn="l"/>
                <a:tab pos="5713413" algn="l"/>
                <a:tab pos="7373938" algn="r"/>
              </a:tabLst>
              <a:defRPr sz="2000">
                <a:solidFill>
                  <a:srgbClr val="808080"/>
                </a:solidFill>
                <a:latin typeface="Arial" charset="0"/>
              </a:defRPr>
            </a:lvl9pPr>
          </a:lstStyle>
          <a:p>
            <a:pPr>
              <a:lnSpc>
                <a:spcPct val="100000"/>
              </a:lnSpc>
              <a:spcBef>
                <a:spcPct val="0"/>
              </a:spcBef>
              <a:spcAft>
                <a:spcPct val="0"/>
              </a:spcAft>
              <a:buFontTx/>
              <a:buNone/>
            </a:pPr>
            <a:r>
              <a:rPr lang="en-US" altLang="en-US" sz="1050" b="1" dirty="0">
                <a:latin typeface="+mn-lt"/>
              </a:rPr>
              <a:t>TCA1 RTS 3122250X1J         CONSUMER,JONATHAN QUINCY        999999990;</a:t>
            </a:r>
          </a:p>
          <a:p>
            <a:pPr>
              <a:lnSpc>
                <a:spcPct val="100000"/>
              </a:lnSpc>
              <a:spcBef>
                <a:spcPct val="0"/>
              </a:spcBef>
              <a:spcAft>
                <a:spcPct val="0"/>
              </a:spcAft>
              <a:buFontTx/>
              <a:buNone/>
            </a:pPr>
            <a:endParaRPr lang="en-US" altLang="en-US" sz="1050" b="1" dirty="0">
              <a:latin typeface="+mn-lt"/>
            </a:endParaRPr>
          </a:p>
          <a:p>
            <a:pPr>
              <a:lnSpc>
                <a:spcPct val="100000"/>
              </a:lnSpc>
              <a:spcBef>
                <a:spcPct val="0"/>
              </a:spcBef>
              <a:spcAft>
                <a:spcPct val="0"/>
              </a:spcAft>
              <a:buFontTx/>
              <a:buNone/>
            </a:pPr>
            <a:r>
              <a:rPr lang="en-US" altLang="en-US" sz="1050" b="1" dirty="0">
                <a:latin typeface="+mn-lt"/>
              </a:rPr>
              <a:t>CONSUMER, NANCY CHRISTINE           123456789;</a:t>
            </a:r>
          </a:p>
          <a:p>
            <a:pPr>
              <a:lnSpc>
                <a:spcPct val="100000"/>
              </a:lnSpc>
              <a:spcBef>
                <a:spcPct val="0"/>
              </a:spcBef>
              <a:spcAft>
                <a:spcPct val="0"/>
              </a:spcAft>
              <a:buFontTx/>
              <a:buNone/>
            </a:pPr>
            <a:endParaRPr lang="en-US" altLang="en-US" sz="1050" b="1" dirty="0">
              <a:latin typeface="+mn-lt"/>
            </a:endParaRPr>
          </a:p>
          <a:p>
            <a:pPr>
              <a:lnSpc>
                <a:spcPct val="100000"/>
              </a:lnSpc>
              <a:spcBef>
                <a:spcPct val="0"/>
              </a:spcBef>
              <a:spcAft>
                <a:spcPct val="0"/>
              </a:spcAft>
              <a:buFontTx/>
              <a:buNone/>
            </a:pPr>
            <a:r>
              <a:rPr lang="en-US" altLang="en-US" sz="1050" b="1" dirty="0">
                <a:latin typeface="+mn-lt"/>
              </a:rPr>
              <a:t>CA-10655 NORTH BIRCH STREET/BURBANK CA 91502,           PH-714.555.1111,           DL: CA N2345678</a:t>
            </a:r>
          </a:p>
          <a:p>
            <a:pPr>
              <a:lnSpc>
                <a:spcPct val="100000"/>
              </a:lnSpc>
              <a:spcBef>
                <a:spcPct val="0"/>
              </a:spcBef>
              <a:spcAft>
                <a:spcPct val="0"/>
              </a:spcAft>
              <a:buFontTx/>
              <a:buNone/>
            </a:pPr>
            <a:endParaRPr lang="en-US" altLang="en-US" sz="1050" b="1" dirty="0">
              <a:latin typeface="+mn-lt"/>
            </a:endParaRPr>
          </a:p>
          <a:p>
            <a:pPr>
              <a:lnSpc>
                <a:spcPct val="100000"/>
              </a:lnSpc>
              <a:spcBef>
                <a:spcPct val="0"/>
              </a:spcBef>
              <a:spcAft>
                <a:spcPct val="0"/>
              </a:spcAft>
              <a:buFontTx/>
              <a:buNone/>
            </a:pPr>
            <a:r>
              <a:rPr lang="en-US" altLang="en-US" sz="1050" b="1" dirty="0">
                <a:latin typeface="+mn-lt"/>
              </a:rPr>
              <a:t>PA-1314 SOPHIA LANE APT #3/SANTA ANA CA 92708-5678,            Y-1951,             T-04048060</a:t>
            </a:r>
          </a:p>
          <a:p>
            <a:pPr>
              <a:lnSpc>
                <a:spcPct val="100000"/>
              </a:lnSpc>
              <a:spcBef>
                <a:spcPct val="0"/>
              </a:spcBef>
              <a:spcAft>
                <a:spcPct val="0"/>
              </a:spcAft>
              <a:buFontTx/>
              <a:buNone/>
            </a:pPr>
            <a:endParaRPr lang="en-US" altLang="en-US" sz="1050" b="1" dirty="0">
              <a:latin typeface="+mn-lt"/>
            </a:endParaRPr>
          </a:p>
          <a:p>
            <a:pPr>
              <a:lnSpc>
                <a:spcPct val="100000"/>
              </a:lnSpc>
              <a:spcBef>
                <a:spcPct val="0"/>
              </a:spcBef>
              <a:spcAft>
                <a:spcPct val="0"/>
              </a:spcAft>
              <a:buFontTx/>
              <a:buNone/>
            </a:pPr>
            <a:r>
              <a:rPr lang="en-US" altLang="en-US" sz="1050" b="1" dirty="0">
                <a:latin typeface="+mn-lt"/>
              </a:rPr>
              <a:t>E-AJAX HARDWARE/2035 BROADWAY SUITE 300/LOS ANGELES CA 90019</a:t>
            </a:r>
          </a:p>
        </p:txBody>
      </p:sp>
      <p:sp>
        <p:nvSpPr>
          <p:cNvPr id="31" name="AutoShape 16"/>
          <p:cNvSpPr>
            <a:spLocks noChangeArrowheads="1"/>
          </p:cNvSpPr>
          <p:nvPr/>
        </p:nvSpPr>
        <p:spPr bwMode="auto">
          <a:xfrm>
            <a:off x="3075066" y="2892329"/>
            <a:ext cx="147830" cy="149832"/>
          </a:xfrm>
          <a:prstGeom prst="roundRect">
            <a:avLst/>
          </a:prstGeom>
          <a:solidFill>
            <a:schemeClr val="accent3">
              <a:lumMod val="20000"/>
              <a:lumOff val="80000"/>
            </a:schemeClr>
          </a:solidFill>
          <a:ln>
            <a:noFill/>
          </a:ln>
          <a:effectLst>
            <a:prstShdw prst="shdw17" dist="17961" dir="2700000">
              <a:srgbClr val="7F6704"/>
            </a:prstShdw>
          </a:effectLst>
        </p:spPr>
        <p:txBody>
          <a:bodyPr wrap="none" lIns="69056" tIns="34529" rIns="69056" bIns="34529" anchor="ctr" anchorCtr="1"/>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lgn="ctr">
              <a:lnSpc>
                <a:spcPct val="100000"/>
              </a:lnSpc>
              <a:spcBef>
                <a:spcPct val="0"/>
              </a:spcBef>
              <a:spcAft>
                <a:spcPct val="0"/>
              </a:spcAft>
              <a:buFontTx/>
              <a:buNone/>
            </a:pPr>
            <a:r>
              <a:rPr lang="en-US" altLang="en-US" sz="900" b="1" dirty="0">
                <a:latin typeface="+mn-lt"/>
              </a:rPr>
              <a:t>A</a:t>
            </a:r>
          </a:p>
        </p:txBody>
      </p:sp>
      <p:sp>
        <p:nvSpPr>
          <p:cNvPr id="32" name="AutoShape 16"/>
          <p:cNvSpPr>
            <a:spLocks noChangeArrowheads="1"/>
          </p:cNvSpPr>
          <p:nvPr/>
        </p:nvSpPr>
        <p:spPr bwMode="auto">
          <a:xfrm>
            <a:off x="4217441" y="2892636"/>
            <a:ext cx="161925" cy="144066"/>
          </a:xfrm>
          <a:prstGeom prst="roundRect">
            <a:avLst/>
          </a:prstGeom>
          <a:solidFill>
            <a:schemeClr val="accent3">
              <a:lumMod val="20000"/>
              <a:lumOff val="80000"/>
            </a:schemeClr>
          </a:solidFill>
          <a:ln>
            <a:noFill/>
          </a:ln>
          <a:effectLst>
            <a:prstShdw prst="shdw17" dist="17961" dir="2700000">
              <a:srgbClr val="7F6704"/>
            </a:prstShdw>
          </a:effectLst>
        </p:spPr>
        <p:txBody>
          <a:bodyPr wrap="none" lIns="69056" tIns="34529" rIns="69056" bIns="34529" anchor="ctr" anchorCtr="1"/>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lgn="ctr">
              <a:lnSpc>
                <a:spcPct val="100000"/>
              </a:lnSpc>
              <a:spcBef>
                <a:spcPct val="0"/>
              </a:spcBef>
              <a:spcAft>
                <a:spcPct val="0"/>
              </a:spcAft>
              <a:buFontTx/>
              <a:buNone/>
            </a:pPr>
            <a:r>
              <a:rPr lang="en-US" altLang="en-US" sz="900" b="1" dirty="0">
                <a:latin typeface="+mn-lt"/>
              </a:rPr>
              <a:t>B</a:t>
            </a:r>
          </a:p>
        </p:txBody>
      </p:sp>
      <p:sp>
        <p:nvSpPr>
          <p:cNvPr id="33" name="AutoShape 16"/>
          <p:cNvSpPr>
            <a:spLocks noChangeArrowheads="1"/>
          </p:cNvSpPr>
          <p:nvPr/>
        </p:nvSpPr>
        <p:spPr bwMode="auto">
          <a:xfrm>
            <a:off x="6508814" y="2899526"/>
            <a:ext cx="161925" cy="144066"/>
          </a:xfrm>
          <a:prstGeom prst="roundRect">
            <a:avLst/>
          </a:prstGeom>
          <a:solidFill>
            <a:schemeClr val="accent3">
              <a:lumMod val="20000"/>
              <a:lumOff val="80000"/>
            </a:schemeClr>
          </a:solidFill>
          <a:ln>
            <a:noFill/>
          </a:ln>
          <a:effectLst>
            <a:prstShdw prst="shdw17" dist="17961" dir="2700000">
              <a:srgbClr val="7F6704"/>
            </a:prstShdw>
          </a:effectLst>
        </p:spPr>
        <p:txBody>
          <a:bodyPr wrap="none" lIns="69056" tIns="34529" rIns="69056" bIns="34529" anchor="ctr" anchorCtr="1"/>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lgn="ctr">
              <a:lnSpc>
                <a:spcPct val="100000"/>
              </a:lnSpc>
              <a:spcBef>
                <a:spcPct val="0"/>
              </a:spcBef>
              <a:spcAft>
                <a:spcPct val="0"/>
              </a:spcAft>
              <a:buFontTx/>
              <a:buNone/>
            </a:pPr>
            <a:r>
              <a:rPr lang="en-US" altLang="en-US" sz="900" b="1" dirty="0">
                <a:latin typeface="+mn-lt"/>
              </a:rPr>
              <a:t>C</a:t>
            </a:r>
          </a:p>
        </p:txBody>
      </p:sp>
      <p:sp>
        <p:nvSpPr>
          <p:cNvPr id="34" name="AutoShape 16"/>
          <p:cNvSpPr>
            <a:spLocks noChangeArrowheads="1"/>
          </p:cNvSpPr>
          <p:nvPr/>
        </p:nvSpPr>
        <p:spPr bwMode="auto">
          <a:xfrm>
            <a:off x="2178598" y="3369881"/>
            <a:ext cx="161925" cy="144066"/>
          </a:xfrm>
          <a:prstGeom prst="roundRect">
            <a:avLst/>
          </a:prstGeom>
          <a:solidFill>
            <a:schemeClr val="accent3">
              <a:lumMod val="20000"/>
              <a:lumOff val="80000"/>
            </a:schemeClr>
          </a:solidFill>
          <a:ln>
            <a:noFill/>
          </a:ln>
          <a:effectLst>
            <a:prstShdw prst="shdw17" dist="17961" dir="2700000">
              <a:srgbClr val="7F6704"/>
            </a:prstShdw>
          </a:effectLst>
        </p:spPr>
        <p:txBody>
          <a:bodyPr wrap="none" lIns="69056" tIns="34529" rIns="69056" bIns="34529" anchor="ctr" anchorCtr="1"/>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lgn="ctr">
              <a:lnSpc>
                <a:spcPct val="100000"/>
              </a:lnSpc>
              <a:spcBef>
                <a:spcPct val="0"/>
              </a:spcBef>
              <a:spcAft>
                <a:spcPct val="0"/>
              </a:spcAft>
              <a:buFontTx/>
              <a:buNone/>
            </a:pPr>
            <a:r>
              <a:rPr lang="en-US" altLang="en-US" sz="900" b="1" dirty="0">
                <a:latin typeface="+mn-lt"/>
              </a:rPr>
              <a:t>D</a:t>
            </a:r>
          </a:p>
        </p:txBody>
      </p:sp>
      <p:sp>
        <p:nvSpPr>
          <p:cNvPr id="35" name="AutoShape 16"/>
          <p:cNvSpPr>
            <a:spLocks noChangeArrowheads="1"/>
          </p:cNvSpPr>
          <p:nvPr/>
        </p:nvSpPr>
        <p:spPr bwMode="auto">
          <a:xfrm>
            <a:off x="2166626" y="3726776"/>
            <a:ext cx="161925" cy="144066"/>
          </a:xfrm>
          <a:prstGeom prst="roundRect">
            <a:avLst/>
          </a:prstGeom>
          <a:solidFill>
            <a:schemeClr val="accent3">
              <a:lumMod val="20000"/>
              <a:lumOff val="80000"/>
            </a:schemeClr>
          </a:solidFill>
          <a:ln>
            <a:noFill/>
          </a:ln>
          <a:effectLst>
            <a:prstShdw prst="shdw17" dist="17961" dir="2700000">
              <a:srgbClr val="7F6704"/>
            </a:prstShdw>
          </a:effectLst>
        </p:spPr>
        <p:txBody>
          <a:bodyPr wrap="none" lIns="69056" tIns="34529" rIns="69056" bIns="34529" anchor="ctr" anchorCtr="1"/>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lgn="ctr">
              <a:lnSpc>
                <a:spcPct val="100000"/>
              </a:lnSpc>
              <a:spcBef>
                <a:spcPct val="0"/>
              </a:spcBef>
              <a:spcAft>
                <a:spcPct val="0"/>
              </a:spcAft>
              <a:buFontTx/>
              <a:buNone/>
            </a:pPr>
            <a:r>
              <a:rPr lang="en-US" altLang="en-US" sz="900" b="1" dirty="0">
                <a:latin typeface="+mn-lt"/>
              </a:rPr>
              <a:t>E</a:t>
            </a:r>
          </a:p>
        </p:txBody>
      </p:sp>
      <p:sp>
        <p:nvSpPr>
          <p:cNvPr id="36" name="AutoShape 16"/>
          <p:cNvSpPr>
            <a:spLocks noChangeArrowheads="1"/>
          </p:cNvSpPr>
          <p:nvPr/>
        </p:nvSpPr>
        <p:spPr bwMode="auto">
          <a:xfrm>
            <a:off x="6304187" y="3545483"/>
            <a:ext cx="161925" cy="144066"/>
          </a:xfrm>
          <a:prstGeom prst="roundRect">
            <a:avLst/>
          </a:prstGeom>
          <a:solidFill>
            <a:schemeClr val="accent3">
              <a:lumMod val="20000"/>
              <a:lumOff val="80000"/>
            </a:schemeClr>
          </a:solidFill>
          <a:ln>
            <a:noFill/>
          </a:ln>
          <a:effectLst>
            <a:prstShdw prst="shdw17" dist="17961" dir="2700000">
              <a:srgbClr val="7F6704"/>
            </a:prstShdw>
          </a:effectLst>
        </p:spPr>
        <p:txBody>
          <a:bodyPr wrap="none" lIns="69056" tIns="34529" rIns="69056" bIns="34529" anchor="ctr" anchorCtr="1"/>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lgn="ctr">
              <a:lnSpc>
                <a:spcPct val="100000"/>
              </a:lnSpc>
              <a:spcBef>
                <a:spcPct val="0"/>
              </a:spcBef>
              <a:spcAft>
                <a:spcPct val="0"/>
              </a:spcAft>
              <a:buFontTx/>
              <a:buNone/>
            </a:pPr>
            <a:r>
              <a:rPr lang="en-US" altLang="en-US" sz="900" b="1" dirty="0">
                <a:latin typeface="+mn-lt"/>
              </a:rPr>
              <a:t>F</a:t>
            </a:r>
          </a:p>
        </p:txBody>
      </p:sp>
      <p:sp>
        <p:nvSpPr>
          <p:cNvPr id="38" name="AutoShape 16"/>
          <p:cNvSpPr>
            <a:spLocks noChangeArrowheads="1"/>
          </p:cNvSpPr>
          <p:nvPr/>
        </p:nvSpPr>
        <p:spPr bwMode="auto">
          <a:xfrm>
            <a:off x="7803200" y="3545483"/>
            <a:ext cx="161925" cy="144066"/>
          </a:xfrm>
          <a:prstGeom prst="roundRect">
            <a:avLst/>
          </a:prstGeom>
          <a:solidFill>
            <a:schemeClr val="accent3">
              <a:lumMod val="20000"/>
              <a:lumOff val="80000"/>
            </a:schemeClr>
          </a:solidFill>
          <a:ln>
            <a:noFill/>
          </a:ln>
          <a:effectLst>
            <a:prstShdw prst="shdw17" dist="17961" dir="2700000">
              <a:srgbClr val="7F6704"/>
            </a:prstShdw>
          </a:effectLst>
        </p:spPr>
        <p:txBody>
          <a:bodyPr wrap="none" lIns="69056" tIns="34529" rIns="69056" bIns="34529" anchor="ctr" anchorCtr="1"/>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lgn="ctr">
              <a:lnSpc>
                <a:spcPct val="100000"/>
              </a:lnSpc>
              <a:spcBef>
                <a:spcPct val="0"/>
              </a:spcBef>
              <a:spcAft>
                <a:spcPct val="0"/>
              </a:spcAft>
              <a:buFontTx/>
              <a:buNone/>
            </a:pPr>
            <a:r>
              <a:rPr lang="en-US" altLang="en-US" sz="900" dirty="0">
                <a:latin typeface="+mn-lt"/>
              </a:rPr>
              <a:t>G</a:t>
            </a:r>
          </a:p>
        </p:txBody>
      </p:sp>
      <p:sp>
        <p:nvSpPr>
          <p:cNvPr id="41" name="AutoShape 16"/>
          <p:cNvSpPr>
            <a:spLocks noChangeArrowheads="1"/>
          </p:cNvSpPr>
          <p:nvPr/>
        </p:nvSpPr>
        <p:spPr bwMode="auto">
          <a:xfrm>
            <a:off x="2166626" y="4053995"/>
            <a:ext cx="161925" cy="144066"/>
          </a:xfrm>
          <a:prstGeom prst="roundRect">
            <a:avLst/>
          </a:prstGeom>
          <a:solidFill>
            <a:schemeClr val="accent3">
              <a:lumMod val="20000"/>
              <a:lumOff val="80000"/>
            </a:schemeClr>
          </a:solidFill>
          <a:ln>
            <a:noFill/>
          </a:ln>
          <a:effectLst>
            <a:prstShdw prst="shdw17" dist="17961" dir="2700000">
              <a:srgbClr val="7F6704"/>
            </a:prstShdw>
          </a:effectLst>
        </p:spPr>
        <p:txBody>
          <a:bodyPr wrap="none" lIns="69056" tIns="34529" rIns="69056" bIns="34529" anchor="ctr" anchorCtr="1"/>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lgn="ctr">
              <a:lnSpc>
                <a:spcPct val="100000"/>
              </a:lnSpc>
              <a:spcBef>
                <a:spcPct val="0"/>
              </a:spcBef>
              <a:spcAft>
                <a:spcPct val="0"/>
              </a:spcAft>
              <a:buFontTx/>
              <a:buNone/>
            </a:pPr>
            <a:r>
              <a:rPr lang="en-US" altLang="en-US" sz="900" b="1" dirty="0">
                <a:latin typeface="+mn-lt"/>
              </a:rPr>
              <a:t>H</a:t>
            </a:r>
          </a:p>
        </p:txBody>
      </p:sp>
      <p:sp>
        <p:nvSpPr>
          <p:cNvPr id="42" name="AutoShape 16"/>
          <p:cNvSpPr>
            <a:spLocks noChangeArrowheads="1"/>
          </p:cNvSpPr>
          <p:nvPr/>
        </p:nvSpPr>
        <p:spPr bwMode="auto">
          <a:xfrm>
            <a:off x="6510584" y="3871703"/>
            <a:ext cx="161925" cy="144066"/>
          </a:xfrm>
          <a:prstGeom prst="roundRect">
            <a:avLst/>
          </a:prstGeom>
          <a:solidFill>
            <a:schemeClr val="accent3">
              <a:lumMod val="20000"/>
              <a:lumOff val="80000"/>
            </a:schemeClr>
          </a:solidFill>
          <a:ln>
            <a:noFill/>
          </a:ln>
          <a:effectLst>
            <a:prstShdw prst="shdw17" dist="17961" dir="2700000">
              <a:srgbClr val="7F6704"/>
            </a:prstShdw>
          </a:effectLst>
        </p:spPr>
        <p:txBody>
          <a:bodyPr wrap="none" lIns="69056" tIns="34529" rIns="69056" bIns="34529" anchor="ctr" anchorCtr="1"/>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lgn="ctr">
              <a:lnSpc>
                <a:spcPct val="100000"/>
              </a:lnSpc>
              <a:spcBef>
                <a:spcPct val="0"/>
              </a:spcBef>
              <a:spcAft>
                <a:spcPct val="0"/>
              </a:spcAft>
              <a:buFontTx/>
              <a:buNone/>
            </a:pPr>
            <a:r>
              <a:rPr lang="en-US" altLang="en-US" sz="900" b="1" dirty="0">
                <a:latin typeface="+mn-lt"/>
              </a:rPr>
              <a:t>I</a:t>
            </a:r>
          </a:p>
        </p:txBody>
      </p:sp>
      <p:sp>
        <p:nvSpPr>
          <p:cNvPr id="44" name="AutoShape 16"/>
          <p:cNvSpPr>
            <a:spLocks noChangeArrowheads="1"/>
          </p:cNvSpPr>
          <p:nvPr/>
        </p:nvSpPr>
        <p:spPr bwMode="auto">
          <a:xfrm>
            <a:off x="7519517" y="3877265"/>
            <a:ext cx="161925" cy="144066"/>
          </a:xfrm>
          <a:prstGeom prst="roundRect">
            <a:avLst/>
          </a:prstGeom>
          <a:solidFill>
            <a:schemeClr val="accent3">
              <a:lumMod val="20000"/>
              <a:lumOff val="80000"/>
            </a:schemeClr>
          </a:solidFill>
          <a:ln>
            <a:noFill/>
          </a:ln>
          <a:effectLst>
            <a:prstShdw prst="shdw17" dist="17961" dir="2700000">
              <a:srgbClr val="7F6704"/>
            </a:prstShdw>
          </a:effectLst>
        </p:spPr>
        <p:txBody>
          <a:bodyPr wrap="none" lIns="69056" tIns="34529" rIns="69056" bIns="34529" anchor="ctr" anchorCtr="1"/>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lgn="ctr">
              <a:lnSpc>
                <a:spcPct val="100000"/>
              </a:lnSpc>
              <a:spcBef>
                <a:spcPct val="0"/>
              </a:spcBef>
              <a:spcAft>
                <a:spcPct val="0"/>
              </a:spcAft>
              <a:buFontTx/>
              <a:buNone/>
            </a:pPr>
            <a:r>
              <a:rPr lang="en-US" altLang="en-US" sz="900" b="1" dirty="0">
                <a:latin typeface="+mn-lt"/>
              </a:rPr>
              <a:t>J</a:t>
            </a:r>
          </a:p>
        </p:txBody>
      </p:sp>
      <p:sp>
        <p:nvSpPr>
          <p:cNvPr id="46" name="AutoShape 16"/>
          <p:cNvSpPr>
            <a:spLocks noChangeArrowheads="1"/>
          </p:cNvSpPr>
          <p:nvPr/>
        </p:nvSpPr>
        <p:spPr bwMode="auto">
          <a:xfrm>
            <a:off x="2166626" y="4383146"/>
            <a:ext cx="161925" cy="144066"/>
          </a:xfrm>
          <a:prstGeom prst="roundRect">
            <a:avLst/>
          </a:prstGeom>
          <a:solidFill>
            <a:schemeClr val="accent3">
              <a:lumMod val="20000"/>
              <a:lumOff val="80000"/>
            </a:schemeClr>
          </a:solidFill>
          <a:ln>
            <a:noFill/>
          </a:ln>
          <a:effectLst>
            <a:prstShdw prst="shdw17" dist="17961" dir="2700000">
              <a:srgbClr val="7F6704"/>
            </a:prstShdw>
          </a:effectLst>
        </p:spPr>
        <p:txBody>
          <a:bodyPr wrap="none" lIns="69056" tIns="34529" rIns="69056" bIns="34529" anchor="ctr" anchorCtr="1"/>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lgn="ctr">
              <a:lnSpc>
                <a:spcPct val="100000"/>
              </a:lnSpc>
              <a:spcBef>
                <a:spcPct val="0"/>
              </a:spcBef>
              <a:spcAft>
                <a:spcPct val="0"/>
              </a:spcAft>
              <a:buFontTx/>
              <a:buNone/>
            </a:pPr>
            <a:r>
              <a:rPr lang="en-US" altLang="en-US" sz="900" b="1" dirty="0">
                <a:latin typeface="+mn-lt"/>
              </a:rPr>
              <a:t>K</a:t>
            </a:r>
          </a:p>
        </p:txBody>
      </p:sp>
      <p:sp>
        <p:nvSpPr>
          <p:cNvPr id="2" name="Footer Placeholder 1"/>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spTree>
    <p:extLst>
      <p:ext uri="{BB962C8B-B14F-4D97-AF65-F5344CB8AC3E}">
        <p14:creationId xmlns:p14="http://schemas.microsoft.com/office/powerpoint/2010/main" val="20009339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Credit Profile Report</a:t>
            </a:r>
            <a:br>
              <a:rPr lang="en-GB" dirty="0"/>
            </a:br>
            <a:r>
              <a:rPr lang="en-GB" sz="1650" dirty="0"/>
              <a:t>Public Records Band</a:t>
            </a:r>
          </a:p>
        </p:txBody>
      </p:sp>
      <p:sp>
        <p:nvSpPr>
          <p:cNvPr id="10" name="Rectangle 5"/>
          <p:cNvSpPr>
            <a:spLocks noChangeArrowheads="1"/>
          </p:cNvSpPr>
          <p:nvPr/>
        </p:nvSpPr>
        <p:spPr bwMode="auto">
          <a:xfrm>
            <a:off x="1875000" y="1646730"/>
            <a:ext cx="8534462" cy="3462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9056" tIns="34529" rIns="69056" bIns="34529">
            <a:spAutoFit/>
          </a:bodyPr>
          <a:lstStyle>
            <a:lvl1pPr defTabSz="831850">
              <a:buFont typeface="Wingdings" pitchFamily="2" charset="2"/>
              <a:buChar char="§"/>
              <a:tabLst>
                <a:tab pos="1028700" algn="l"/>
                <a:tab pos="3603625" algn="r"/>
                <a:tab pos="4064000" algn="l"/>
                <a:tab pos="7604125" algn="r"/>
              </a:tabLst>
              <a:defRPr sz="2000">
                <a:solidFill>
                  <a:schemeClr val="tx1"/>
                </a:solidFill>
                <a:latin typeface="Arial" charset="0"/>
              </a:defRPr>
            </a:lvl1pPr>
            <a:lvl2pPr marL="742950" indent="-285750" defTabSz="831850">
              <a:buSzPct val="50000"/>
              <a:buFont typeface="Monotype Sorts" pitchFamily="2" charset="2"/>
              <a:buChar char="u"/>
              <a:tabLst>
                <a:tab pos="1028700" algn="l"/>
                <a:tab pos="3603625" algn="r"/>
                <a:tab pos="4064000" algn="l"/>
                <a:tab pos="7604125" algn="r"/>
              </a:tabLst>
              <a:defRPr sz="2000">
                <a:solidFill>
                  <a:schemeClr val="tx1"/>
                </a:solidFill>
                <a:latin typeface="Arial" charset="0"/>
              </a:defRPr>
            </a:lvl2pPr>
            <a:lvl3pPr marL="1143000" indent="-228600" defTabSz="831850">
              <a:buSzPct val="70000"/>
              <a:buFont typeface="Wingdings 3" pitchFamily="18" charset="2"/>
              <a:buChar char="}"/>
              <a:tabLst>
                <a:tab pos="1028700" algn="l"/>
                <a:tab pos="3603625" algn="r"/>
                <a:tab pos="4064000" algn="l"/>
                <a:tab pos="7604125" algn="r"/>
              </a:tabLst>
              <a:defRPr sz="2000">
                <a:solidFill>
                  <a:schemeClr val="tx1"/>
                </a:solidFill>
                <a:latin typeface="Arial" charset="0"/>
              </a:defRPr>
            </a:lvl3pPr>
            <a:lvl4pPr marL="1600200" indent="-228600" defTabSz="831850">
              <a:buSzPct val="50000"/>
              <a:buFont typeface="Wingdings" pitchFamily="2" charset="2"/>
              <a:buChar char="l"/>
              <a:tabLst>
                <a:tab pos="1028700" algn="l"/>
                <a:tab pos="3603625" algn="r"/>
                <a:tab pos="4064000" algn="l"/>
                <a:tab pos="7604125" algn="r"/>
              </a:tabLst>
              <a:defRPr sz="2000">
                <a:solidFill>
                  <a:schemeClr val="tx1"/>
                </a:solidFill>
                <a:latin typeface="Arial" charset="0"/>
              </a:defRPr>
            </a:lvl4pPr>
            <a:lvl5pPr marL="2057400" indent="-228600" defTabSz="831850">
              <a:buSzPct val="50000"/>
              <a:buFont typeface="Monotype Sorts" pitchFamily="2" charset="2"/>
              <a:buChar char="l"/>
              <a:tabLst>
                <a:tab pos="1028700" algn="l"/>
                <a:tab pos="3603625" algn="r"/>
                <a:tab pos="4064000" algn="l"/>
                <a:tab pos="7604125" algn="r"/>
              </a:tabLst>
              <a:defRPr sz="2000">
                <a:solidFill>
                  <a:srgbClr val="808080"/>
                </a:solidFill>
                <a:latin typeface="Arial" charset="0"/>
              </a:defRPr>
            </a:lvl5pPr>
            <a:lvl6pPr marL="2514600" indent="-228600" defTabSz="831850" eaLnBrk="0" fontAlgn="base" hangingPunct="0">
              <a:lnSpc>
                <a:spcPct val="90000"/>
              </a:lnSpc>
              <a:spcBef>
                <a:spcPct val="20000"/>
              </a:spcBef>
              <a:spcAft>
                <a:spcPct val="25000"/>
              </a:spcAft>
              <a:buSzPct val="50000"/>
              <a:buFont typeface="Monotype Sorts" pitchFamily="2" charset="2"/>
              <a:buChar char="l"/>
              <a:tabLst>
                <a:tab pos="1028700" algn="l"/>
                <a:tab pos="3603625" algn="r"/>
                <a:tab pos="4064000" algn="l"/>
                <a:tab pos="7604125" algn="r"/>
              </a:tabLst>
              <a:defRPr sz="2000">
                <a:solidFill>
                  <a:srgbClr val="808080"/>
                </a:solidFill>
                <a:latin typeface="Arial" charset="0"/>
              </a:defRPr>
            </a:lvl6pPr>
            <a:lvl7pPr marL="2971800" indent="-228600" defTabSz="831850" eaLnBrk="0" fontAlgn="base" hangingPunct="0">
              <a:lnSpc>
                <a:spcPct val="90000"/>
              </a:lnSpc>
              <a:spcBef>
                <a:spcPct val="20000"/>
              </a:spcBef>
              <a:spcAft>
                <a:spcPct val="25000"/>
              </a:spcAft>
              <a:buSzPct val="50000"/>
              <a:buFont typeface="Monotype Sorts" pitchFamily="2" charset="2"/>
              <a:buChar char="l"/>
              <a:tabLst>
                <a:tab pos="1028700" algn="l"/>
                <a:tab pos="3603625" algn="r"/>
                <a:tab pos="4064000" algn="l"/>
                <a:tab pos="7604125" algn="r"/>
              </a:tabLst>
              <a:defRPr sz="2000">
                <a:solidFill>
                  <a:srgbClr val="808080"/>
                </a:solidFill>
                <a:latin typeface="Arial" charset="0"/>
              </a:defRPr>
            </a:lvl7pPr>
            <a:lvl8pPr marL="3429000" indent="-228600" defTabSz="831850" eaLnBrk="0" fontAlgn="base" hangingPunct="0">
              <a:lnSpc>
                <a:spcPct val="90000"/>
              </a:lnSpc>
              <a:spcBef>
                <a:spcPct val="20000"/>
              </a:spcBef>
              <a:spcAft>
                <a:spcPct val="25000"/>
              </a:spcAft>
              <a:buSzPct val="50000"/>
              <a:buFont typeface="Monotype Sorts" pitchFamily="2" charset="2"/>
              <a:buChar char="l"/>
              <a:tabLst>
                <a:tab pos="1028700" algn="l"/>
                <a:tab pos="3603625" algn="r"/>
                <a:tab pos="4064000" algn="l"/>
                <a:tab pos="7604125" algn="r"/>
              </a:tabLst>
              <a:defRPr sz="2000">
                <a:solidFill>
                  <a:srgbClr val="808080"/>
                </a:solidFill>
                <a:latin typeface="Arial" charset="0"/>
              </a:defRPr>
            </a:lvl8pPr>
            <a:lvl9pPr marL="3886200" indent="-228600" defTabSz="831850" eaLnBrk="0" fontAlgn="base" hangingPunct="0">
              <a:lnSpc>
                <a:spcPct val="90000"/>
              </a:lnSpc>
              <a:spcBef>
                <a:spcPct val="20000"/>
              </a:spcBef>
              <a:spcAft>
                <a:spcPct val="25000"/>
              </a:spcAft>
              <a:buSzPct val="50000"/>
              <a:buFont typeface="Monotype Sorts" pitchFamily="2" charset="2"/>
              <a:buChar char="l"/>
              <a:tabLst>
                <a:tab pos="1028700" algn="l"/>
                <a:tab pos="3603625" algn="r"/>
                <a:tab pos="4064000" algn="l"/>
                <a:tab pos="7604125" algn="r"/>
              </a:tabLst>
              <a:defRPr sz="2000">
                <a:solidFill>
                  <a:srgbClr val="808080"/>
                </a:solidFill>
                <a:latin typeface="Arial" charset="0"/>
              </a:defRPr>
            </a:lvl9pPr>
          </a:lstStyle>
          <a:p>
            <a:pPr defTabSz="623888">
              <a:spcBef>
                <a:spcPct val="0"/>
              </a:spcBef>
              <a:spcAft>
                <a:spcPct val="0"/>
              </a:spcAft>
              <a:buNone/>
              <a:tabLst>
                <a:tab pos="771525" algn="l"/>
                <a:tab pos="2702719" algn="r"/>
                <a:tab pos="3048000" algn="l"/>
                <a:tab pos="5703094" algn="r"/>
              </a:tabLst>
              <a:defRPr/>
            </a:pPr>
            <a:r>
              <a:rPr lang="en-US" altLang="en-US" sz="900" b="1" kern="0" dirty="0">
                <a:latin typeface="+mn-lt"/>
              </a:rPr>
              <a:t>  </a:t>
            </a:r>
          </a:p>
          <a:p>
            <a:pPr defTabSz="623888">
              <a:spcBef>
                <a:spcPct val="0"/>
              </a:spcBef>
              <a:spcAft>
                <a:spcPct val="0"/>
              </a:spcAft>
              <a:buNone/>
              <a:tabLst>
                <a:tab pos="771525" algn="l"/>
                <a:tab pos="2702719" algn="r"/>
                <a:tab pos="3048000" algn="l"/>
                <a:tab pos="5703094" algn="r"/>
              </a:tabLst>
              <a:defRPr/>
            </a:pPr>
            <a:r>
              <a:rPr lang="en-US" altLang="en-US" sz="1350" kern="0" dirty="0">
                <a:latin typeface="+mn-lt"/>
              </a:rPr>
              <a:t>--------------------------------------------------------PUBLIC RECORDS--------------------------------------------------------------</a:t>
            </a:r>
          </a:p>
          <a:p>
            <a:pPr defTabSz="623888">
              <a:spcBef>
                <a:spcPct val="0"/>
              </a:spcBef>
              <a:spcAft>
                <a:spcPct val="0"/>
              </a:spcAft>
              <a:buNone/>
              <a:tabLst>
                <a:tab pos="771525" algn="l"/>
                <a:tab pos="2702719" algn="r"/>
                <a:tab pos="3048000" algn="l"/>
                <a:tab pos="5703094" algn="r"/>
              </a:tabLst>
              <a:defRPr/>
            </a:pPr>
            <a:endParaRPr lang="en-US" altLang="en-US" sz="1350" kern="0" dirty="0">
              <a:latin typeface="+mn-lt"/>
            </a:endParaRPr>
          </a:p>
          <a:p>
            <a:pPr defTabSz="623888">
              <a:spcBef>
                <a:spcPct val="0"/>
              </a:spcBef>
              <a:spcAft>
                <a:spcPct val="0"/>
              </a:spcAft>
              <a:buNone/>
              <a:tabLst>
                <a:tab pos="771525" algn="l"/>
                <a:tab pos="2702719" algn="r"/>
                <a:tab pos="3048000" algn="l"/>
                <a:tab pos="5703094" algn="r"/>
              </a:tabLst>
              <a:defRPr/>
            </a:pPr>
            <a:r>
              <a:rPr lang="en-US" altLang="en-US" sz="1350" kern="0" dirty="0">
                <a:latin typeface="+mn-lt"/>
              </a:rPr>
              <a:t>* </a:t>
            </a:r>
            <a:r>
              <a:rPr lang="en-US" altLang="en-US" sz="1350" kern="0" dirty="0">
                <a:solidFill>
                  <a:schemeClr val="accent1"/>
                </a:solidFill>
                <a:latin typeface="+mn-lt"/>
              </a:rPr>
              <a:t>SO CALIF DISTRICT COURT         </a:t>
            </a:r>
            <a:r>
              <a:rPr lang="en-US" altLang="en-US" sz="1350" kern="0" dirty="0">
                <a:solidFill>
                  <a:schemeClr val="accent2"/>
                </a:solidFill>
                <a:latin typeface="+mn-lt"/>
              </a:rPr>
              <a:t>6-21-13</a:t>
            </a:r>
            <a:r>
              <a:rPr lang="en-US" altLang="en-US" sz="1350" kern="0" dirty="0">
                <a:latin typeface="+mn-lt"/>
              </a:rPr>
              <a:t>   </a:t>
            </a:r>
            <a:r>
              <a:rPr lang="en-US" altLang="en-US" sz="1350" kern="0" dirty="0">
                <a:solidFill>
                  <a:schemeClr val="accent2"/>
                </a:solidFill>
                <a:latin typeface="+mn-lt"/>
              </a:rPr>
              <a:t> 7-01-14                </a:t>
            </a:r>
            <a:r>
              <a:rPr lang="en-US" altLang="en-US" sz="1350" kern="0" dirty="0">
                <a:solidFill>
                  <a:schemeClr val="accent4"/>
                </a:solidFill>
                <a:latin typeface="+mn-lt"/>
              </a:rPr>
              <a:t>3011111</a:t>
            </a:r>
            <a:r>
              <a:rPr lang="en-US" altLang="en-US" sz="1350" kern="0" dirty="0">
                <a:latin typeface="+mn-lt"/>
              </a:rPr>
              <a:t>            </a:t>
            </a:r>
            <a:r>
              <a:rPr lang="en-US" altLang="en-US" sz="1350" kern="0" dirty="0">
                <a:solidFill>
                  <a:schemeClr val="accent3"/>
                </a:solidFill>
                <a:latin typeface="+mn-lt"/>
              </a:rPr>
              <a:t>$12,450          </a:t>
            </a:r>
            <a:r>
              <a:rPr lang="en-US" altLang="en-US" sz="1350" kern="0" dirty="0">
                <a:solidFill>
                  <a:schemeClr val="accent2">
                    <a:lumMod val="60000"/>
                    <a:lumOff val="40000"/>
                  </a:schemeClr>
                </a:solidFill>
                <a:latin typeface="+mn-lt"/>
              </a:rPr>
              <a:t>CO LIEN </a:t>
            </a:r>
            <a:r>
              <a:rPr lang="en-US" altLang="en-US" sz="1350" kern="0" dirty="0">
                <a:solidFill>
                  <a:schemeClr val="accent1">
                    <a:lumMod val="75000"/>
                  </a:schemeClr>
                </a:solidFill>
                <a:latin typeface="+mn-lt"/>
              </a:rPr>
              <a:t>REL</a:t>
            </a:r>
          </a:p>
          <a:p>
            <a:pPr defTabSz="623888">
              <a:spcBef>
                <a:spcPct val="0"/>
              </a:spcBef>
              <a:spcAft>
                <a:spcPct val="0"/>
              </a:spcAft>
              <a:buNone/>
              <a:tabLst>
                <a:tab pos="771525" algn="l"/>
                <a:tab pos="2702719" algn="r"/>
                <a:tab pos="3048000" algn="l"/>
                <a:tab pos="5703094" algn="r"/>
              </a:tabLst>
              <a:defRPr/>
            </a:pPr>
            <a:r>
              <a:rPr lang="en-US" altLang="en-US" sz="1350" kern="0" dirty="0">
                <a:latin typeface="+mn-lt"/>
              </a:rPr>
              <a:t>  C#: 45078321                          1                       BP: B476P2109</a:t>
            </a:r>
          </a:p>
          <a:p>
            <a:pPr defTabSz="623888">
              <a:spcBef>
                <a:spcPct val="0"/>
              </a:spcBef>
              <a:spcAft>
                <a:spcPct val="0"/>
              </a:spcAft>
              <a:buNone/>
              <a:tabLst>
                <a:tab pos="771525" algn="l"/>
                <a:tab pos="2702719" algn="r"/>
                <a:tab pos="3048000" algn="l"/>
                <a:tab pos="5703094" algn="r"/>
              </a:tabLst>
              <a:defRPr/>
            </a:pPr>
            <a:endParaRPr lang="en-US" altLang="en-US" sz="1350" kern="0" dirty="0">
              <a:latin typeface="+mn-lt"/>
            </a:endParaRPr>
          </a:p>
          <a:p>
            <a:pPr defTabSz="623888">
              <a:spcBef>
                <a:spcPct val="0"/>
              </a:spcBef>
              <a:spcAft>
                <a:spcPct val="0"/>
              </a:spcAft>
              <a:buNone/>
              <a:tabLst>
                <a:tab pos="771525" algn="l"/>
                <a:tab pos="2702719" algn="r"/>
                <a:tab pos="3048000" algn="l"/>
                <a:tab pos="5703094" algn="r"/>
              </a:tabLst>
              <a:defRPr/>
            </a:pPr>
            <a:endParaRPr lang="en-US" altLang="en-US" sz="1350" kern="0" dirty="0">
              <a:latin typeface="+mn-lt"/>
            </a:endParaRPr>
          </a:p>
          <a:p>
            <a:pPr defTabSz="623888">
              <a:spcBef>
                <a:spcPct val="0"/>
              </a:spcBef>
              <a:spcAft>
                <a:spcPct val="0"/>
              </a:spcAft>
              <a:buNone/>
              <a:tabLst>
                <a:tab pos="771525" algn="l"/>
                <a:tab pos="2702719" algn="r"/>
                <a:tab pos="3048000" algn="l"/>
                <a:tab pos="5703094" algn="r"/>
              </a:tabLst>
              <a:defRPr/>
            </a:pPr>
            <a:r>
              <a:rPr lang="en-US" altLang="en-US" sz="1350" kern="0" dirty="0">
                <a:latin typeface="+mn-lt"/>
              </a:rPr>
              <a:t>* COUNTY SPR CT SANTA ANA      9-19-13                                3019999              $1,200          CIV CL JUDG</a:t>
            </a:r>
          </a:p>
          <a:p>
            <a:pPr defTabSz="623888">
              <a:spcBef>
                <a:spcPct val="0"/>
              </a:spcBef>
              <a:spcAft>
                <a:spcPct val="0"/>
              </a:spcAft>
              <a:buNone/>
              <a:tabLst>
                <a:tab pos="771525" algn="l"/>
                <a:tab pos="2702719" algn="r"/>
                <a:tab pos="3048000" algn="l"/>
                <a:tab pos="5703094" algn="r"/>
              </a:tabLst>
              <a:defRPr/>
            </a:pPr>
            <a:r>
              <a:rPr lang="en-US" altLang="en-US" sz="1350" kern="0" dirty="0">
                <a:latin typeface="+mn-lt"/>
              </a:rPr>
              <a:t>  D#: 7505853                           1                        PLAINTIFF: ALLIED COMPANY</a:t>
            </a:r>
          </a:p>
          <a:p>
            <a:pPr defTabSz="623888">
              <a:spcBef>
                <a:spcPct val="0"/>
              </a:spcBef>
              <a:spcAft>
                <a:spcPct val="0"/>
              </a:spcAft>
              <a:buNone/>
              <a:tabLst>
                <a:tab pos="771525" algn="l"/>
                <a:tab pos="2702719" algn="r"/>
                <a:tab pos="3048000" algn="l"/>
                <a:tab pos="5703094" algn="r"/>
              </a:tabLst>
              <a:defRPr/>
            </a:pPr>
            <a:r>
              <a:rPr lang="en-US" altLang="en-US" sz="1350" kern="0" dirty="0">
                <a:latin typeface="+mn-lt"/>
              </a:rPr>
              <a:t>  BP: B1234P50987</a:t>
            </a:r>
          </a:p>
          <a:p>
            <a:pPr defTabSz="623888">
              <a:spcBef>
                <a:spcPct val="0"/>
              </a:spcBef>
              <a:spcAft>
                <a:spcPct val="0"/>
              </a:spcAft>
              <a:buNone/>
              <a:tabLst>
                <a:tab pos="771525" algn="l"/>
                <a:tab pos="2702719" algn="r"/>
                <a:tab pos="3048000" algn="l"/>
                <a:tab pos="5703094" algn="r"/>
              </a:tabLst>
              <a:defRPr/>
            </a:pPr>
            <a:endParaRPr lang="en-US" altLang="en-US" sz="1350" kern="0" dirty="0">
              <a:latin typeface="+mn-lt"/>
            </a:endParaRPr>
          </a:p>
          <a:p>
            <a:pPr defTabSz="623888">
              <a:spcBef>
                <a:spcPct val="0"/>
              </a:spcBef>
              <a:spcAft>
                <a:spcPct val="0"/>
              </a:spcAft>
              <a:buNone/>
              <a:tabLst>
                <a:tab pos="771525" algn="l"/>
                <a:tab pos="2702719" algn="r"/>
                <a:tab pos="3048000" algn="l"/>
                <a:tab pos="5703094" algn="r"/>
              </a:tabLst>
              <a:defRPr/>
            </a:pPr>
            <a:r>
              <a:rPr lang="en-US" altLang="en-US" sz="1350" kern="0" dirty="0">
                <a:latin typeface="+mn-lt"/>
              </a:rPr>
              <a:t>* U S BANKRUPTCY COURT           6-12-10    </a:t>
            </a:r>
            <a:r>
              <a:rPr lang="en-US" altLang="en-US" sz="1350" kern="0" dirty="0">
                <a:solidFill>
                  <a:srgbClr val="C85997"/>
                </a:solidFill>
                <a:latin typeface="+mn-lt"/>
              </a:rPr>
              <a:t>1-11-11</a:t>
            </a:r>
            <a:r>
              <a:rPr lang="en-US" altLang="en-US" sz="1350" kern="0" dirty="0">
                <a:solidFill>
                  <a:schemeClr val="accent4">
                    <a:lumMod val="60000"/>
                    <a:lumOff val="40000"/>
                  </a:schemeClr>
                </a:solidFill>
                <a:latin typeface="+mn-lt"/>
              </a:rPr>
              <a:t> </a:t>
            </a:r>
            <a:r>
              <a:rPr lang="en-US" altLang="en-US" sz="1350" kern="0" dirty="0">
                <a:latin typeface="+mn-lt"/>
              </a:rPr>
              <a:t>                3009999        $129,803-L       BK 13-PETIT</a:t>
            </a:r>
          </a:p>
          <a:p>
            <a:pPr defTabSz="623888">
              <a:spcBef>
                <a:spcPct val="0"/>
              </a:spcBef>
              <a:spcAft>
                <a:spcPct val="0"/>
              </a:spcAft>
              <a:buNone/>
              <a:tabLst>
                <a:tab pos="771525" algn="l"/>
                <a:tab pos="2702719" algn="r"/>
                <a:tab pos="3048000" algn="l"/>
                <a:tab pos="5703094" algn="r"/>
              </a:tabLst>
              <a:defRPr/>
            </a:pPr>
            <a:r>
              <a:rPr lang="en-US" altLang="en-US" sz="1350" kern="0" dirty="0">
                <a:latin typeface="+mn-lt"/>
              </a:rPr>
              <a:t>  D#: 35054539906234561        2                                                                             $85,500-A               VOLUN</a:t>
            </a:r>
          </a:p>
          <a:p>
            <a:pPr defTabSz="623888">
              <a:spcBef>
                <a:spcPct val="0"/>
              </a:spcBef>
              <a:spcAft>
                <a:spcPct val="0"/>
              </a:spcAft>
              <a:buNone/>
              <a:tabLst>
                <a:tab pos="771525" algn="l"/>
                <a:tab pos="2702719" algn="r"/>
                <a:tab pos="3048000" algn="l"/>
                <a:tab pos="5703094" algn="r"/>
              </a:tabLst>
              <a:defRPr/>
            </a:pPr>
            <a:r>
              <a:rPr lang="en-US" altLang="en-US" sz="1350" b="1" kern="0" dirty="0">
                <a:latin typeface="+mn-lt"/>
              </a:rPr>
              <a:t>  </a:t>
            </a:r>
          </a:p>
          <a:p>
            <a:pPr defTabSz="623888">
              <a:spcBef>
                <a:spcPct val="0"/>
              </a:spcBef>
              <a:spcAft>
                <a:spcPct val="0"/>
              </a:spcAft>
              <a:buNone/>
              <a:tabLst>
                <a:tab pos="771525" algn="l"/>
                <a:tab pos="2702719" algn="r"/>
                <a:tab pos="3048000" algn="l"/>
                <a:tab pos="5703094" algn="r"/>
              </a:tabLst>
              <a:defRPr/>
            </a:pPr>
            <a:endParaRPr lang="en-US" altLang="en-US" sz="1350" b="1" kern="0" dirty="0">
              <a:latin typeface="+mn-lt"/>
            </a:endParaRPr>
          </a:p>
          <a:p>
            <a:pPr defTabSz="623888">
              <a:spcBef>
                <a:spcPct val="0"/>
              </a:spcBef>
              <a:spcAft>
                <a:spcPct val="0"/>
              </a:spcAft>
              <a:buNone/>
              <a:tabLst>
                <a:tab pos="771525" algn="l"/>
                <a:tab pos="2702719" algn="r"/>
                <a:tab pos="3048000" algn="l"/>
                <a:tab pos="5703094" algn="r"/>
              </a:tabLst>
              <a:defRPr/>
            </a:pPr>
            <a:endParaRPr lang="en-US" altLang="en-US" sz="1350" b="1" kern="0" dirty="0">
              <a:latin typeface="+mn-lt"/>
            </a:endParaRPr>
          </a:p>
          <a:p>
            <a:pPr defTabSz="623888">
              <a:spcBef>
                <a:spcPct val="0"/>
              </a:spcBef>
              <a:spcAft>
                <a:spcPct val="0"/>
              </a:spcAft>
              <a:buNone/>
              <a:tabLst>
                <a:tab pos="771525" algn="l"/>
                <a:tab pos="2702719" algn="r"/>
                <a:tab pos="3048000" algn="l"/>
                <a:tab pos="5703094" algn="r"/>
              </a:tabLst>
              <a:defRPr/>
            </a:pPr>
            <a:endParaRPr lang="en-US" altLang="en-US" sz="900" b="1" kern="0" dirty="0">
              <a:latin typeface="+mn-lt"/>
            </a:endParaRPr>
          </a:p>
        </p:txBody>
      </p:sp>
      <p:sp>
        <p:nvSpPr>
          <p:cNvPr id="11" name="Rounded Rectangle 10"/>
          <p:cNvSpPr/>
          <p:nvPr/>
        </p:nvSpPr>
        <p:spPr>
          <a:xfrm>
            <a:off x="1874999" y="1721810"/>
            <a:ext cx="1152948" cy="356931"/>
          </a:xfrm>
          <a:prstGeom prst="round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en-US" sz="1200" kern="0" dirty="0">
                <a:solidFill>
                  <a:schemeClr val="bg1"/>
                </a:solidFill>
              </a:rPr>
              <a:t>Court Name</a:t>
            </a:r>
          </a:p>
        </p:txBody>
      </p:sp>
      <p:cxnSp>
        <p:nvCxnSpPr>
          <p:cNvPr id="12" name="Straight Arrow Connector 11"/>
          <p:cNvCxnSpPr/>
          <p:nvPr/>
        </p:nvCxnSpPr>
        <p:spPr>
          <a:xfrm>
            <a:off x="2161508" y="2050846"/>
            <a:ext cx="289966" cy="20594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3" name="Rounded Rectangle 12"/>
          <p:cNvSpPr/>
          <p:nvPr/>
        </p:nvSpPr>
        <p:spPr>
          <a:xfrm>
            <a:off x="3027948" y="2635287"/>
            <a:ext cx="1495849" cy="356931"/>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en-US" sz="1200" kern="0" dirty="0">
                <a:solidFill>
                  <a:schemeClr val="bg1"/>
                </a:solidFill>
              </a:rPr>
              <a:t>Original filing date</a:t>
            </a:r>
          </a:p>
        </p:txBody>
      </p:sp>
      <p:cxnSp>
        <p:nvCxnSpPr>
          <p:cNvPr id="14" name="Straight Arrow Connector 13"/>
          <p:cNvCxnSpPr/>
          <p:nvPr/>
        </p:nvCxnSpPr>
        <p:spPr>
          <a:xfrm flipV="1">
            <a:off x="4523796" y="2426793"/>
            <a:ext cx="406410" cy="253705"/>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5" name="Rounded Rectangle 14"/>
          <p:cNvSpPr/>
          <p:nvPr/>
        </p:nvSpPr>
        <p:spPr>
          <a:xfrm>
            <a:off x="6688193" y="1431759"/>
            <a:ext cx="1525365" cy="460885"/>
          </a:xfrm>
          <a:prstGeom prst="roundRect">
            <a:avLst/>
          </a:prstGeom>
          <a:ln>
            <a:solidFill>
              <a:schemeClr val="accent4"/>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defRPr/>
            </a:pPr>
            <a:r>
              <a:rPr lang="en-US" sz="1200" kern="0" dirty="0">
                <a:solidFill>
                  <a:schemeClr val="bg1"/>
                </a:solidFill>
              </a:rPr>
              <a:t>Reporting Court Subscriber </a:t>
            </a:r>
          </a:p>
        </p:txBody>
      </p:sp>
      <p:cxnSp>
        <p:nvCxnSpPr>
          <p:cNvPr id="16" name="Straight Arrow Connector 15"/>
          <p:cNvCxnSpPr/>
          <p:nvPr/>
        </p:nvCxnSpPr>
        <p:spPr>
          <a:xfrm flipH="1">
            <a:off x="7075112" y="1892643"/>
            <a:ext cx="379110" cy="308922"/>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
        <p:nvSpPr>
          <p:cNvPr id="18" name="Rounded Rectangle 17"/>
          <p:cNvSpPr/>
          <p:nvPr/>
        </p:nvSpPr>
        <p:spPr>
          <a:xfrm>
            <a:off x="7075112" y="2563899"/>
            <a:ext cx="1721993" cy="356931"/>
          </a:xfrm>
          <a:prstGeom prst="roundRect">
            <a:avLst/>
          </a:prstGeom>
          <a:solidFill>
            <a:schemeClr val="accent3"/>
          </a:solidFill>
          <a:ln>
            <a:solidFill>
              <a:schemeClr val="accent3"/>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defRPr/>
            </a:pPr>
            <a:r>
              <a:rPr lang="en-US" sz="1200" kern="0" dirty="0">
                <a:solidFill>
                  <a:schemeClr val="bg1"/>
                </a:solidFill>
              </a:rPr>
              <a:t>Amount Public Record</a:t>
            </a:r>
          </a:p>
        </p:txBody>
      </p:sp>
      <p:cxnSp>
        <p:nvCxnSpPr>
          <p:cNvPr id="20" name="Straight Arrow Connector 19"/>
          <p:cNvCxnSpPr/>
          <p:nvPr/>
        </p:nvCxnSpPr>
        <p:spPr>
          <a:xfrm flipV="1">
            <a:off x="8127838" y="2406283"/>
            <a:ext cx="314830" cy="274214"/>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sp>
        <p:nvSpPr>
          <p:cNvPr id="21" name="Rounded Rectangle 20"/>
          <p:cNvSpPr/>
          <p:nvPr/>
        </p:nvSpPr>
        <p:spPr>
          <a:xfrm>
            <a:off x="8797105" y="1638881"/>
            <a:ext cx="1721993" cy="356931"/>
          </a:xfrm>
          <a:prstGeom prst="roundRect">
            <a:avLst/>
          </a:prstGeom>
          <a:solidFill>
            <a:schemeClr val="accent2">
              <a:lumMod val="60000"/>
              <a:lumOff val="40000"/>
            </a:schemeClr>
          </a:solidFill>
          <a:ln>
            <a:solidFill>
              <a:schemeClr val="accent2">
                <a:lumMod val="60000"/>
                <a:lumOff val="4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defRPr/>
            </a:pPr>
            <a:r>
              <a:rPr lang="en-US" sz="1200" kern="0" dirty="0">
                <a:solidFill>
                  <a:schemeClr val="bg1"/>
                </a:solidFill>
              </a:rPr>
              <a:t>Type of Public Record</a:t>
            </a:r>
          </a:p>
        </p:txBody>
      </p:sp>
      <p:cxnSp>
        <p:nvCxnSpPr>
          <p:cNvPr id="22" name="Straight Arrow Connector 21"/>
          <p:cNvCxnSpPr/>
          <p:nvPr/>
        </p:nvCxnSpPr>
        <p:spPr>
          <a:xfrm flipH="1">
            <a:off x="9658101" y="1924280"/>
            <a:ext cx="379110" cy="308922"/>
          </a:xfrm>
          <a:prstGeom prst="straightConnector1">
            <a:avLst/>
          </a:prstGeom>
          <a:ln>
            <a:solidFill>
              <a:schemeClr val="accent2">
                <a:lumMod val="60000"/>
                <a:lumOff val="40000"/>
              </a:schemeClr>
            </a:solidFill>
            <a:tailEnd type="triangle"/>
          </a:ln>
        </p:spPr>
        <p:style>
          <a:lnRef idx="2">
            <a:schemeClr val="accent4"/>
          </a:lnRef>
          <a:fillRef idx="0">
            <a:schemeClr val="accent4"/>
          </a:fillRef>
          <a:effectRef idx="1">
            <a:schemeClr val="accent4"/>
          </a:effectRef>
          <a:fontRef idx="minor">
            <a:schemeClr val="tx1"/>
          </a:fontRef>
        </p:style>
      </p:cxnSp>
      <p:sp>
        <p:nvSpPr>
          <p:cNvPr id="23" name="Rounded Rectangle 22"/>
          <p:cNvSpPr/>
          <p:nvPr/>
        </p:nvSpPr>
        <p:spPr>
          <a:xfrm>
            <a:off x="5083886" y="4351770"/>
            <a:ext cx="1385093" cy="356931"/>
          </a:xfrm>
          <a:prstGeom prst="roundRect">
            <a:avLst/>
          </a:prstGeom>
          <a:solidFill>
            <a:srgbClr val="C85997"/>
          </a:solidFill>
          <a:ln>
            <a:solidFill>
              <a:schemeClr val="accent6"/>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defRPr/>
            </a:pPr>
            <a:r>
              <a:rPr lang="en-US" sz="1200" kern="0" dirty="0">
                <a:solidFill>
                  <a:schemeClr val="bg1"/>
                </a:solidFill>
              </a:rPr>
              <a:t>Status Date</a:t>
            </a:r>
          </a:p>
        </p:txBody>
      </p:sp>
      <p:cxnSp>
        <p:nvCxnSpPr>
          <p:cNvPr id="24" name="Straight Arrow Connector 23"/>
          <p:cNvCxnSpPr/>
          <p:nvPr/>
        </p:nvCxnSpPr>
        <p:spPr>
          <a:xfrm flipV="1">
            <a:off x="5497593" y="4073632"/>
            <a:ext cx="314830" cy="274214"/>
          </a:xfrm>
          <a:prstGeom prst="straightConnector1">
            <a:avLst/>
          </a:prstGeom>
          <a:ln>
            <a:solidFill>
              <a:srgbClr val="C85997"/>
            </a:solidFill>
            <a:tailEnd type="triangle"/>
          </a:ln>
        </p:spPr>
        <p:style>
          <a:lnRef idx="2">
            <a:schemeClr val="accent6"/>
          </a:lnRef>
          <a:fillRef idx="0">
            <a:schemeClr val="accent6"/>
          </a:fillRef>
          <a:effectRef idx="1">
            <a:schemeClr val="accent6"/>
          </a:effectRef>
          <a:fontRef idx="minor">
            <a:schemeClr val="tx1"/>
          </a:fontRef>
        </p:style>
      </p:cxnSp>
      <p:sp>
        <p:nvSpPr>
          <p:cNvPr id="25" name="Rounded Rectangle 24"/>
          <p:cNvSpPr/>
          <p:nvPr/>
        </p:nvSpPr>
        <p:spPr>
          <a:xfrm>
            <a:off x="8104284" y="4542157"/>
            <a:ext cx="1721993" cy="1327095"/>
          </a:xfrm>
          <a:prstGeom prst="roundRect">
            <a:avLst/>
          </a:prstGeom>
          <a:solidFill>
            <a:schemeClr val="accent1">
              <a:lumMod val="75000"/>
            </a:schemeClr>
          </a:solidFill>
          <a:ln>
            <a:solidFill>
              <a:schemeClr val="accent3"/>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defTabSz="685800">
              <a:defRPr/>
            </a:pPr>
            <a:r>
              <a:rPr lang="en-US" sz="1200" kern="0" dirty="0">
                <a:solidFill>
                  <a:schemeClr val="bg1"/>
                </a:solidFill>
              </a:rPr>
              <a:t>Record Status</a:t>
            </a:r>
          </a:p>
          <a:p>
            <a:pPr marL="214313" indent="-214313" defTabSz="685800">
              <a:buFont typeface="Arial" panose="020B0604020202020204" pitchFamily="34" charset="0"/>
              <a:buChar char="•"/>
              <a:defRPr/>
            </a:pPr>
            <a:r>
              <a:rPr lang="en-US" sz="1200" kern="0" dirty="0">
                <a:solidFill>
                  <a:schemeClr val="bg1"/>
                </a:solidFill>
              </a:rPr>
              <a:t>Satisfied</a:t>
            </a:r>
          </a:p>
          <a:p>
            <a:pPr marL="214313" indent="-214313" defTabSz="685800">
              <a:buFont typeface="Arial" panose="020B0604020202020204" pitchFamily="34" charset="0"/>
              <a:buChar char="•"/>
              <a:defRPr/>
            </a:pPr>
            <a:r>
              <a:rPr lang="en-US" sz="1200" kern="0" dirty="0">
                <a:solidFill>
                  <a:schemeClr val="bg1"/>
                </a:solidFill>
              </a:rPr>
              <a:t>Released</a:t>
            </a:r>
          </a:p>
          <a:p>
            <a:pPr marL="214313" indent="-214313" defTabSz="685800">
              <a:buFont typeface="Arial" panose="020B0604020202020204" pitchFamily="34" charset="0"/>
              <a:buChar char="•"/>
              <a:defRPr/>
            </a:pPr>
            <a:r>
              <a:rPr lang="en-US" sz="1200" kern="0" dirty="0">
                <a:solidFill>
                  <a:schemeClr val="bg1"/>
                </a:solidFill>
              </a:rPr>
              <a:t>Vacated</a:t>
            </a:r>
          </a:p>
          <a:p>
            <a:pPr marL="214313" indent="-214313" defTabSz="685800">
              <a:buFont typeface="Arial" panose="020B0604020202020204" pitchFamily="34" charset="0"/>
              <a:buChar char="•"/>
              <a:defRPr/>
            </a:pPr>
            <a:r>
              <a:rPr lang="en-US" sz="1200" kern="0" dirty="0">
                <a:solidFill>
                  <a:schemeClr val="bg1"/>
                </a:solidFill>
              </a:rPr>
              <a:t>Discharged</a:t>
            </a:r>
          </a:p>
          <a:p>
            <a:pPr marL="214313" indent="-214313" defTabSz="685800">
              <a:buFont typeface="Arial" panose="020B0604020202020204" pitchFamily="34" charset="0"/>
              <a:buChar char="•"/>
              <a:defRPr/>
            </a:pPr>
            <a:r>
              <a:rPr lang="en-US" sz="1200" kern="0" dirty="0">
                <a:solidFill>
                  <a:schemeClr val="bg1"/>
                </a:solidFill>
              </a:rPr>
              <a:t>Dismissed</a:t>
            </a:r>
          </a:p>
        </p:txBody>
      </p:sp>
      <p:cxnSp>
        <p:nvCxnSpPr>
          <p:cNvPr id="26" name="Straight Arrow Connector 25"/>
          <p:cNvCxnSpPr/>
          <p:nvPr/>
        </p:nvCxnSpPr>
        <p:spPr>
          <a:xfrm flipV="1">
            <a:off x="9004548" y="2426792"/>
            <a:ext cx="1032664" cy="2115365"/>
          </a:xfrm>
          <a:prstGeom prst="straightConnector1">
            <a:avLst/>
          </a:prstGeom>
          <a:ln>
            <a:solidFill>
              <a:schemeClr val="accent1">
                <a:lumMod val="75000"/>
              </a:schemeClr>
            </a:solidFill>
            <a:tailEnd type="triangle"/>
          </a:ln>
        </p:spPr>
        <p:style>
          <a:lnRef idx="2">
            <a:schemeClr val="accent2"/>
          </a:lnRef>
          <a:fillRef idx="0">
            <a:schemeClr val="accent2"/>
          </a:fillRef>
          <a:effectRef idx="1">
            <a:schemeClr val="accent2"/>
          </a:effectRef>
          <a:fontRef idx="minor">
            <a:schemeClr val="tx1"/>
          </a:fontRef>
        </p:style>
      </p:cxnSp>
      <p:sp>
        <p:nvSpPr>
          <p:cNvPr id="19" name="Rounded Rectangle 12"/>
          <p:cNvSpPr/>
          <p:nvPr/>
        </p:nvSpPr>
        <p:spPr>
          <a:xfrm>
            <a:off x="4727001" y="2622811"/>
            <a:ext cx="1495849" cy="356931"/>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en-US" sz="1200" kern="0" dirty="0">
                <a:solidFill>
                  <a:schemeClr val="bg1"/>
                </a:solidFill>
              </a:rPr>
              <a:t>Release date</a:t>
            </a:r>
          </a:p>
        </p:txBody>
      </p:sp>
      <p:cxnSp>
        <p:nvCxnSpPr>
          <p:cNvPr id="27" name="Straight Arrow Connector 26"/>
          <p:cNvCxnSpPr/>
          <p:nvPr/>
        </p:nvCxnSpPr>
        <p:spPr>
          <a:xfrm flipV="1">
            <a:off x="4817404" y="2315774"/>
            <a:ext cx="730799" cy="48550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3" name="Footer Placeholder 2"/>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spTree>
    <p:extLst>
      <p:ext uri="{BB962C8B-B14F-4D97-AF65-F5344CB8AC3E}">
        <p14:creationId xmlns:p14="http://schemas.microsoft.com/office/powerpoint/2010/main" val="38024832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Credit Profile Report</a:t>
            </a:r>
            <a:br>
              <a:rPr lang="en-GB" dirty="0"/>
            </a:br>
            <a:r>
              <a:rPr lang="en-GB" sz="1650" dirty="0"/>
              <a:t>Public Records Band</a:t>
            </a:r>
          </a:p>
        </p:txBody>
      </p:sp>
      <p:sp>
        <p:nvSpPr>
          <p:cNvPr id="4" name="Footer Placeholder 3"/>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sp>
        <p:nvSpPr>
          <p:cNvPr id="9" name="Rectangle 5"/>
          <p:cNvSpPr>
            <a:spLocks noChangeArrowheads="1"/>
          </p:cNvSpPr>
          <p:nvPr/>
        </p:nvSpPr>
        <p:spPr bwMode="auto">
          <a:xfrm>
            <a:off x="1875000" y="1535713"/>
            <a:ext cx="8534462" cy="3312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9056" tIns="34529" rIns="69056" bIns="34529">
            <a:spAutoFit/>
          </a:bodyPr>
          <a:lstStyle>
            <a:lvl1pPr defTabSz="831850">
              <a:buFont typeface="Wingdings" pitchFamily="2" charset="2"/>
              <a:buChar char="§"/>
              <a:tabLst>
                <a:tab pos="1028700" algn="l"/>
                <a:tab pos="3603625" algn="r"/>
                <a:tab pos="4064000" algn="l"/>
                <a:tab pos="7604125" algn="r"/>
              </a:tabLst>
              <a:defRPr sz="2000">
                <a:solidFill>
                  <a:schemeClr val="tx1"/>
                </a:solidFill>
                <a:latin typeface="Arial" charset="0"/>
              </a:defRPr>
            </a:lvl1pPr>
            <a:lvl2pPr marL="742950" indent="-285750" defTabSz="831850">
              <a:buSzPct val="50000"/>
              <a:buFont typeface="Monotype Sorts" pitchFamily="2" charset="2"/>
              <a:buChar char="u"/>
              <a:tabLst>
                <a:tab pos="1028700" algn="l"/>
                <a:tab pos="3603625" algn="r"/>
                <a:tab pos="4064000" algn="l"/>
                <a:tab pos="7604125" algn="r"/>
              </a:tabLst>
              <a:defRPr sz="2000">
                <a:solidFill>
                  <a:schemeClr val="tx1"/>
                </a:solidFill>
                <a:latin typeface="Arial" charset="0"/>
              </a:defRPr>
            </a:lvl2pPr>
            <a:lvl3pPr marL="1143000" indent="-228600" defTabSz="831850">
              <a:buSzPct val="70000"/>
              <a:buFont typeface="Wingdings 3" pitchFamily="18" charset="2"/>
              <a:buChar char="}"/>
              <a:tabLst>
                <a:tab pos="1028700" algn="l"/>
                <a:tab pos="3603625" algn="r"/>
                <a:tab pos="4064000" algn="l"/>
                <a:tab pos="7604125" algn="r"/>
              </a:tabLst>
              <a:defRPr sz="2000">
                <a:solidFill>
                  <a:schemeClr val="tx1"/>
                </a:solidFill>
                <a:latin typeface="Arial" charset="0"/>
              </a:defRPr>
            </a:lvl3pPr>
            <a:lvl4pPr marL="1600200" indent="-228600" defTabSz="831850">
              <a:buSzPct val="50000"/>
              <a:buFont typeface="Wingdings" pitchFamily="2" charset="2"/>
              <a:buChar char="l"/>
              <a:tabLst>
                <a:tab pos="1028700" algn="l"/>
                <a:tab pos="3603625" algn="r"/>
                <a:tab pos="4064000" algn="l"/>
                <a:tab pos="7604125" algn="r"/>
              </a:tabLst>
              <a:defRPr sz="2000">
                <a:solidFill>
                  <a:schemeClr val="tx1"/>
                </a:solidFill>
                <a:latin typeface="Arial" charset="0"/>
              </a:defRPr>
            </a:lvl4pPr>
            <a:lvl5pPr marL="2057400" indent="-228600" defTabSz="831850">
              <a:buSzPct val="50000"/>
              <a:buFont typeface="Monotype Sorts" pitchFamily="2" charset="2"/>
              <a:buChar char="l"/>
              <a:tabLst>
                <a:tab pos="1028700" algn="l"/>
                <a:tab pos="3603625" algn="r"/>
                <a:tab pos="4064000" algn="l"/>
                <a:tab pos="7604125" algn="r"/>
              </a:tabLst>
              <a:defRPr sz="2000">
                <a:solidFill>
                  <a:srgbClr val="808080"/>
                </a:solidFill>
                <a:latin typeface="Arial" charset="0"/>
              </a:defRPr>
            </a:lvl5pPr>
            <a:lvl6pPr marL="2514600" indent="-228600" defTabSz="831850" eaLnBrk="0" fontAlgn="base" hangingPunct="0">
              <a:lnSpc>
                <a:spcPct val="90000"/>
              </a:lnSpc>
              <a:spcBef>
                <a:spcPct val="20000"/>
              </a:spcBef>
              <a:spcAft>
                <a:spcPct val="25000"/>
              </a:spcAft>
              <a:buSzPct val="50000"/>
              <a:buFont typeface="Monotype Sorts" pitchFamily="2" charset="2"/>
              <a:buChar char="l"/>
              <a:tabLst>
                <a:tab pos="1028700" algn="l"/>
                <a:tab pos="3603625" algn="r"/>
                <a:tab pos="4064000" algn="l"/>
                <a:tab pos="7604125" algn="r"/>
              </a:tabLst>
              <a:defRPr sz="2000">
                <a:solidFill>
                  <a:srgbClr val="808080"/>
                </a:solidFill>
                <a:latin typeface="Arial" charset="0"/>
              </a:defRPr>
            </a:lvl6pPr>
            <a:lvl7pPr marL="2971800" indent="-228600" defTabSz="831850" eaLnBrk="0" fontAlgn="base" hangingPunct="0">
              <a:lnSpc>
                <a:spcPct val="90000"/>
              </a:lnSpc>
              <a:spcBef>
                <a:spcPct val="20000"/>
              </a:spcBef>
              <a:spcAft>
                <a:spcPct val="25000"/>
              </a:spcAft>
              <a:buSzPct val="50000"/>
              <a:buFont typeface="Monotype Sorts" pitchFamily="2" charset="2"/>
              <a:buChar char="l"/>
              <a:tabLst>
                <a:tab pos="1028700" algn="l"/>
                <a:tab pos="3603625" algn="r"/>
                <a:tab pos="4064000" algn="l"/>
                <a:tab pos="7604125" algn="r"/>
              </a:tabLst>
              <a:defRPr sz="2000">
                <a:solidFill>
                  <a:srgbClr val="808080"/>
                </a:solidFill>
                <a:latin typeface="Arial" charset="0"/>
              </a:defRPr>
            </a:lvl7pPr>
            <a:lvl8pPr marL="3429000" indent="-228600" defTabSz="831850" eaLnBrk="0" fontAlgn="base" hangingPunct="0">
              <a:lnSpc>
                <a:spcPct val="90000"/>
              </a:lnSpc>
              <a:spcBef>
                <a:spcPct val="20000"/>
              </a:spcBef>
              <a:spcAft>
                <a:spcPct val="25000"/>
              </a:spcAft>
              <a:buSzPct val="50000"/>
              <a:buFont typeface="Monotype Sorts" pitchFamily="2" charset="2"/>
              <a:buChar char="l"/>
              <a:tabLst>
                <a:tab pos="1028700" algn="l"/>
                <a:tab pos="3603625" algn="r"/>
                <a:tab pos="4064000" algn="l"/>
                <a:tab pos="7604125" algn="r"/>
              </a:tabLst>
              <a:defRPr sz="2000">
                <a:solidFill>
                  <a:srgbClr val="808080"/>
                </a:solidFill>
                <a:latin typeface="Arial" charset="0"/>
              </a:defRPr>
            </a:lvl8pPr>
            <a:lvl9pPr marL="3886200" indent="-228600" defTabSz="831850" eaLnBrk="0" fontAlgn="base" hangingPunct="0">
              <a:lnSpc>
                <a:spcPct val="90000"/>
              </a:lnSpc>
              <a:spcBef>
                <a:spcPct val="20000"/>
              </a:spcBef>
              <a:spcAft>
                <a:spcPct val="25000"/>
              </a:spcAft>
              <a:buSzPct val="50000"/>
              <a:buFont typeface="Monotype Sorts" pitchFamily="2" charset="2"/>
              <a:buChar char="l"/>
              <a:tabLst>
                <a:tab pos="1028700" algn="l"/>
                <a:tab pos="3603625" algn="r"/>
                <a:tab pos="4064000" algn="l"/>
                <a:tab pos="7604125" algn="r"/>
              </a:tabLst>
              <a:defRPr sz="2000">
                <a:solidFill>
                  <a:srgbClr val="808080"/>
                </a:solidFill>
                <a:latin typeface="Arial" charset="0"/>
              </a:defRPr>
            </a:lvl9pPr>
          </a:lstStyle>
          <a:p>
            <a:pPr>
              <a:lnSpc>
                <a:spcPct val="100000"/>
              </a:lnSpc>
              <a:spcBef>
                <a:spcPct val="0"/>
              </a:spcBef>
              <a:spcAft>
                <a:spcPct val="0"/>
              </a:spcAft>
              <a:buFontTx/>
              <a:buNone/>
            </a:pPr>
            <a:r>
              <a:rPr lang="en-US" altLang="en-US" sz="900" dirty="0">
                <a:latin typeface="+mn-lt"/>
              </a:rPr>
              <a:t> </a:t>
            </a:r>
          </a:p>
          <a:p>
            <a:pPr>
              <a:lnSpc>
                <a:spcPct val="100000"/>
              </a:lnSpc>
              <a:spcBef>
                <a:spcPct val="0"/>
              </a:spcBef>
              <a:spcAft>
                <a:spcPct val="0"/>
              </a:spcAft>
              <a:buFontTx/>
              <a:buNone/>
            </a:pPr>
            <a:r>
              <a:rPr lang="en-US" altLang="en-US" sz="1350" dirty="0">
                <a:latin typeface="+mn-lt"/>
              </a:rPr>
              <a:t>---------------------------------------------------------PUBLIC RECORDS---------------------------------------------------</a:t>
            </a:r>
          </a:p>
          <a:p>
            <a:pPr>
              <a:lnSpc>
                <a:spcPct val="100000"/>
              </a:lnSpc>
              <a:spcBef>
                <a:spcPct val="0"/>
              </a:spcBef>
              <a:spcAft>
                <a:spcPct val="0"/>
              </a:spcAft>
              <a:buFontTx/>
              <a:buNone/>
            </a:pPr>
            <a:endParaRPr lang="en-US" altLang="en-US" sz="1350" dirty="0">
              <a:latin typeface="+mn-lt"/>
            </a:endParaRPr>
          </a:p>
          <a:p>
            <a:pPr>
              <a:lnSpc>
                <a:spcPct val="100000"/>
              </a:lnSpc>
              <a:spcBef>
                <a:spcPct val="0"/>
              </a:spcBef>
              <a:spcAft>
                <a:spcPct val="0"/>
              </a:spcAft>
              <a:buFontTx/>
              <a:buNone/>
            </a:pPr>
            <a:r>
              <a:rPr lang="en-US" altLang="en-US" sz="1350" dirty="0">
                <a:latin typeface="+mn-lt"/>
              </a:rPr>
              <a:t>* SO CALIF DISTRICT COURT           6-21-13   7-01-14         3011111      $12,450          CO LIEN REL</a:t>
            </a:r>
          </a:p>
          <a:p>
            <a:pPr>
              <a:lnSpc>
                <a:spcPct val="100000"/>
              </a:lnSpc>
              <a:spcBef>
                <a:spcPct val="0"/>
              </a:spcBef>
              <a:spcAft>
                <a:spcPct val="0"/>
              </a:spcAft>
              <a:buFontTx/>
              <a:buNone/>
            </a:pPr>
            <a:r>
              <a:rPr lang="en-US" altLang="en-US" sz="1350" dirty="0">
                <a:latin typeface="+mn-lt"/>
              </a:rPr>
              <a:t>  C#: 45078321                          </a:t>
            </a:r>
            <a:r>
              <a:rPr lang="en-US" altLang="en-US" sz="1350" dirty="0">
                <a:solidFill>
                  <a:schemeClr val="accent1"/>
                </a:solidFill>
                <a:latin typeface="+mn-lt"/>
              </a:rPr>
              <a:t>1</a:t>
            </a:r>
            <a:r>
              <a:rPr lang="en-US" altLang="en-US" sz="1350" dirty="0">
                <a:latin typeface="+mn-lt"/>
              </a:rPr>
              <a:t>         BP:   </a:t>
            </a:r>
            <a:r>
              <a:rPr lang="en-US" altLang="en-US" sz="1350" dirty="0">
                <a:solidFill>
                  <a:schemeClr val="accent2"/>
                </a:solidFill>
                <a:latin typeface="+mn-lt"/>
              </a:rPr>
              <a:t>B476P2109</a:t>
            </a:r>
          </a:p>
          <a:p>
            <a:pPr>
              <a:lnSpc>
                <a:spcPct val="100000"/>
              </a:lnSpc>
              <a:spcBef>
                <a:spcPct val="0"/>
              </a:spcBef>
              <a:spcAft>
                <a:spcPct val="0"/>
              </a:spcAft>
              <a:buFontTx/>
              <a:buNone/>
            </a:pPr>
            <a:endParaRPr lang="en-US" altLang="en-US" sz="1350" dirty="0">
              <a:latin typeface="+mn-lt"/>
            </a:endParaRPr>
          </a:p>
          <a:p>
            <a:pPr>
              <a:lnSpc>
                <a:spcPct val="100000"/>
              </a:lnSpc>
              <a:spcBef>
                <a:spcPct val="0"/>
              </a:spcBef>
              <a:spcAft>
                <a:spcPct val="0"/>
              </a:spcAft>
              <a:buFontTx/>
              <a:buNone/>
            </a:pPr>
            <a:endParaRPr lang="en-US" altLang="en-US" sz="1350" dirty="0">
              <a:latin typeface="+mn-lt"/>
            </a:endParaRPr>
          </a:p>
          <a:p>
            <a:pPr>
              <a:lnSpc>
                <a:spcPct val="100000"/>
              </a:lnSpc>
              <a:spcBef>
                <a:spcPct val="0"/>
              </a:spcBef>
              <a:spcAft>
                <a:spcPct val="0"/>
              </a:spcAft>
              <a:buFontTx/>
              <a:buNone/>
            </a:pPr>
            <a:r>
              <a:rPr lang="en-US" altLang="en-US" sz="1350" dirty="0">
                <a:latin typeface="+mn-lt"/>
              </a:rPr>
              <a:t>* COUNTY SPR CT SANTA ANA        9-19-13                        3019999       $1,200            CIV CL JUDG</a:t>
            </a:r>
          </a:p>
          <a:p>
            <a:pPr>
              <a:lnSpc>
                <a:spcPct val="100000"/>
              </a:lnSpc>
              <a:spcBef>
                <a:spcPct val="0"/>
              </a:spcBef>
              <a:spcAft>
                <a:spcPct val="0"/>
              </a:spcAft>
              <a:buFontTx/>
              <a:buNone/>
            </a:pPr>
            <a:r>
              <a:rPr lang="en-US" altLang="en-US" sz="1350" dirty="0">
                <a:latin typeface="+mn-lt"/>
              </a:rPr>
              <a:t>  D#: 7505853                           1           PLAINTIFF: </a:t>
            </a:r>
            <a:r>
              <a:rPr lang="en-US" altLang="en-US" sz="1350" dirty="0">
                <a:solidFill>
                  <a:schemeClr val="accent3"/>
                </a:solidFill>
                <a:latin typeface="+mn-lt"/>
              </a:rPr>
              <a:t>ALLIED COMPANY</a:t>
            </a:r>
          </a:p>
          <a:p>
            <a:pPr>
              <a:lnSpc>
                <a:spcPct val="100000"/>
              </a:lnSpc>
              <a:spcBef>
                <a:spcPct val="0"/>
              </a:spcBef>
              <a:spcAft>
                <a:spcPct val="0"/>
              </a:spcAft>
              <a:buFontTx/>
              <a:buNone/>
            </a:pPr>
            <a:r>
              <a:rPr lang="en-US" altLang="en-US" sz="1350" dirty="0">
                <a:latin typeface="+mn-lt"/>
              </a:rPr>
              <a:t>  BP: B1234P50987</a:t>
            </a:r>
          </a:p>
          <a:p>
            <a:pPr>
              <a:lnSpc>
                <a:spcPct val="100000"/>
              </a:lnSpc>
              <a:spcBef>
                <a:spcPct val="0"/>
              </a:spcBef>
              <a:spcAft>
                <a:spcPct val="0"/>
              </a:spcAft>
              <a:buFontTx/>
              <a:buNone/>
            </a:pPr>
            <a:endParaRPr lang="en-US" altLang="en-US" sz="1350" dirty="0">
              <a:latin typeface="+mn-lt"/>
            </a:endParaRPr>
          </a:p>
          <a:p>
            <a:pPr>
              <a:lnSpc>
                <a:spcPct val="100000"/>
              </a:lnSpc>
              <a:spcBef>
                <a:spcPct val="0"/>
              </a:spcBef>
              <a:spcAft>
                <a:spcPct val="0"/>
              </a:spcAft>
              <a:buFontTx/>
              <a:buNone/>
            </a:pPr>
            <a:r>
              <a:rPr lang="en-US" altLang="en-US" sz="1350" dirty="0">
                <a:latin typeface="+mn-lt"/>
              </a:rPr>
              <a:t>* U S BANKRUPTCY COURT             6-12-10   1-11-11          3009999      </a:t>
            </a:r>
            <a:r>
              <a:rPr lang="en-US" altLang="en-US" sz="1350" dirty="0">
                <a:solidFill>
                  <a:schemeClr val="accent2">
                    <a:lumMod val="60000"/>
                    <a:lumOff val="40000"/>
                  </a:schemeClr>
                </a:solidFill>
                <a:latin typeface="+mn-lt"/>
              </a:rPr>
              <a:t>$129,803-L     </a:t>
            </a:r>
            <a:r>
              <a:rPr lang="en-US" altLang="en-US" sz="1350" dirty="0">
                <a:latin typeface="+mn-lt"/>
              </a:rPr>
              <a:t>BK 13-PETIT</a:t>
            </a:r>
          </a:p>
          <a:p>
            <a:pPr>
              <a:lnSpc>
                <a:spcPct val="100000"/>
              </a:lnSpc>
              <a:spcBef>
                <a:spcPct val="0"/>
              </a:spcBef>
              <a:spcAft>
                <a:spcPct val="0"/>
              </a:spcAft>
              <a:buFontTx/>
              <a:buNone/>
            </a:pPr>
            <a:r>
              <a:rPr lang="en-US" altLang="en-US" sz="1350" dirty="0">
                <a:latin typeface="+mn-lt"/>
              </a:rPr>
              <a:t>  D#: </a:t>
            </a:r>
            <a:r>
              <a:rPr lang="en-US" altLang="en-US" sz="1350" dirty="0">
                <a:solidFill>
                  <a:schemeClr val="accent4"/>
                </a:solidFill>
                <a:latin typeface="+mn-lt"/>
              </a:rPr>
              <a:t>35054539906234561  </a:t>
            </a:r>
            <a:r>
              <a:rPr lang="en-US" altLang="en-US" sz="1350" dirty="0">
                <a:latin typeface="+mn-lt"/>
              </a:rPr>
              <a:t>     2                                                                    </a:t>
            </a:r>
            <a:r>
              <a:rPr lang="en-US" altLang="en-US" sz="1350" dirty="0">
                <a:solidFill>
                  <a:schemeClr val="accent2">
                    <a:lumMod val="60000"/>
                    <a:lumOff val="40000"/>
                  </a:schemeClr>
                </a:solidFill>
                <a:latin typeface="+mn-lt"/>
              </a:rPr>
              <a:t>$85,500-A     </a:t>
            </a:r>
            <a:r>
              <a:rPr lang="en-US" altLang="en-US" sz="1350" dirty="0">
                <a:latin typeface="+mn-lt"/>
              </a:rPr>
              <a:t>VOLUN</a:t>
            </a:r>
          </a:p>
          <a:p>
            <a:pPr>
              <a:lnSpc>
                <a:spcPct val="100000"/>
              </a:lnSpc>
              <a:spcBef>
                <a:spcPct val="0"/>
              </a:spcBef>
              <a:spcAft>
                <a:spcPct val="0"/>
              </a:spcAft>
              <a:buFontTx/>
              <a:buNone/>
            </a:pPr>
            <a:r>
              <a:rPr lang="en-US" altLang="en-US" sz="1350" dirty="0">
                <a:latin typeface="+mn-lt"/>
              </a:rPr>
              <a:t>  </a:t>
            </a:r>
          </a:p>
          <a:p>
            <a:pPr>
              <a:lnSpc>
                <a:spcPct val="100000"/>
              </a:lnSpc>
              <a:spcBef>
                <a:spcPct val="0"/>
              </a:spcBef>
              <a:spcAft>
                <a:spcPct val="0"/>
              </a:spcAft>
              <a:buFontTx/>
              <a:buNone/>
            </a:pPr>
            <a:endParaRPr lang="en-US" altLang="en-US" sz="825" dirty="0">
              <a:latin typeface="+mn-lt"/>
            </a:endParaRPr>
          </a:p>
          <a:p>
            <a:pPr>
              <a:lnSpc>
                <a:spcPct val="100000"/>
              </a:lnSpc>
              <a:spcBef>
                <a:spcPct val="0"/>
              </a:spcBef>
              <a:spcAft>
                <a:spcPct val="0"/>
              </a:spcAft>
              <a:buFontTx/>
              <a:buNone/>
            </a:pPr>
            <a:endParaRPr lang="en-US" altLang="en-US" sz="900" dirty="0">
              <a:latin typeface="+mn-lt"/>
            </a:endParaRPr>
          </a:p>
          <a:p>
            <a:pPr>
              <a:lnSpc>
                <a:spcPct val="100000"/>
              </a:lnSpc>
              <a:spcBef>
                <a:spcPct val="0"/>
              </a:spcBef>
              <a:spcAft>
                <a:spcPct val="0"/>
              </a:spcAft>
              <a:buFontTx/>
              <a:buNone/>
            </a:pPr>
            <a:endParaRPr lang="en-US" altLang="en-US" sz="900" dirty="0">
              <a:latin typeface="+mn-lt"/>
            </a:endParaRPr>
          </a:p>
        </p:txBody>
      </p:sp>
      <p:sp>
        <p:nvSpPr>
          <p:cNvPr id="10" name="Rounded Rectangle 9"/>
          <p:cNvSpPr/>
          <p:nvPr/>
        </p:nvSpPr>
        <p:spPr>
          <a:xfrm>
            <a:off x="1875000" y="1404172"/>
            <a:ext cx="2558120" cy="664060"/>
          </a:xfrm>
          <a:prstGeom prst="round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bg1"/>
                </a:solidFill>
              </a:rPr>
              <a:t>Consumer’s Association</a:t>
            </a:r>
          </a:p>
          <a:p>
            <a:r>
              <a:rPr lang="en-US" sz="1200" dirty="0">
                <a:solidFill>
                  <a:schemeClr val="bg1"/>
                </a:solidFill>
              </a:rPr>
              <a:t>1 – Individual</a:t>
            </a:r>
          </a:p>
          <a:p>
            <a:r>
              <a:rPr lang="en-US" sz="1200" dirty="0">
                <a:solidFill>
                  <a:schemeClr val="bg1"/>
                </a:solidFill>
              </a:rPr>
              <a:t>2 - Joint</a:t>
            </a:r>
          </a:p>
        </p:txBody>
      </p:sp>
      <p:cxnSp>
        <p:nvCxnSpPr>
          <p:cNvPr id="11" name="Straight Arrow Connector 10"/>
          <p:cNvCxnSpPr/>
          <p:nvPr/>
        </p:nvCxnSpPr>
        <p:spPr>
          <a:xfrm>
            <a:off x="2967790" y="1997242"/>
            <a:ext cx="1383632" cy="4572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2" name="Rounded Rectangle 11"/>
          <p:cNvSpPr/>
          <p:nvPr/>
        </p:nvSpPr>
        <p:spPr>
          <a:xfrm>
            <a:off x="7262727" y="1302302"/>
            <a:ext cx="2595649" cy="309450"/>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Book &amp; Page Number from Court</a:t>
            </a:r>
          </a:p>
        </p:txBody>
      </p:sp>
      <p:cxnSp>
        <p:nvCxnSpPr>
          <p:cNvPr id="14" name="Straight Arrow Connector 13"/>
          <p:cNvCxnSpPr/>
          <p:nvPr/>
        </p:nvCxnSpPr>
        <p:spPr>
          <a:xfrm flipH="1">
            <a:off x="6238483" y="1629854"/>
            <a:ext cx="1648348" cy="80190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5" name="Rounded Rectangle 14"/>
          <p:cNvSpPr/>
          <p:nvPr/>
        </p:nvSpPr>
        <p:spPr>
          <a:xfrm>
            <a:off x="6477024" y="3439434"/>
            <a:ext cx="1571405" cy="309450"/>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Plaintiff's name</a:t>
            </a:r>
          </a:p>
        </p:txBody>
      </p:sp>
      <p:cxnSp>
        <p:nvCxnSpPr>
          <p:cNvPr id="17" name="Straight Arrow Connector 16"/>
          <p:cNvCxnSpPr>
            <a:stCxn id="15" idx="1"/>
          </p:cNvCxnSpPr>
          <p:nvPr/>
        </p:nvCxnSpPr>
        <p:spPr>
          <a:xfrm flipH="1" flipV="1">
            <a:off x="6238483" y="3363394"/>
            <a:ext cx="238541" cy="230765"/>
          </a:xfrm>
          <a:prstGeom prst="straightConnector1">
            <a:avLst/>
          </a:prstGeom>
          <a:ln>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21" name="Rounded Rectangle 20"/>
          <p:cNvSpPr/>
          <p:nvPr/>
        </p:nvSpPr>
        <p:spPr>
          <a:xfrm>
            <a:off x="2063801" y="4539189"/>
            <a:ext cx="2287621" cy="309450"/>
          </a:xfrm>
          <a:prstGeom prst="round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Certificate or Docket Number</a:t>
            </a:r>
          </a:p>
        </p:txBody>
      </p:sp>
      <p:cxnSp>
        <p:nvCxnSpPr>
          <p:cNvPr id="23" name="Straight Arrow Connector 22"/>
          <p:cNvCxnSpPr/>
          <p:nvPr/>
        </p:nvCxnSpPr>
        <p:spPr>
          <a:xfrm flipV="1">
            <a:off x="2474495" y="4162927"/>
            <a:ext cx="493295" cy="376262"/>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30" name="Rounded Rectangle 29"/>
          <p:cNvSpPr/>
          <p:nvPr/>
        </p:nvSpPr>
        <p:spPr>
          <a:xfrm>
            <a:off x="7416740" y="4472774"/>
            <a:ext cx="2287621" cy="609276"/>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bg1"/>
                </a:solidFill>
              </a:rPr>
              <a:t>Bankruptcy Amount</a:t>
            </a:r>
          </a:p>
          <a:p>
            <a:r>
              <a:rPr lang="en-US" sz="1200" dirty="0">
                <a:solidFill>
                  <a:schemeClr val="bg1"/>
                </a:solidFill>
              </a:rPr>
              <a:t>L:  Liability Amount</a:t>
            </a:r>
          </a:p>
          <a:p>
            <a:r>
              <a:rPr lang="en-US" sz="1200" dirty="0">
                <a:solidFill>
                  <a:schemeClr val="bg1"/>
                </a:solidFill>
              </a:rPr>
              <a:t>A:  Asset Amount</a:t>
            </a:r>
          </a:p>
        </p:txBody>
      </p:sp>
      <p:cxnSp>
        <p:nvCxnSpPr>
          <p:cNvPr id="32" name="Straight Arrow Connector 31"/>
          <p:cNvCxnSpPr/>
          <p:nvPr/>
        </p:nvCxnSpPr>
        <p:spPr>
          <a:xfrm flipV="1">
            <a:off x="7886831" y="4162927"/>
            <a:ext cx="161598" cy="376262"/>
          </a:xfrm>
          <a:prstGeom prst="straightConnector1">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74826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856330" y="2285939"/>
            <a:ext cx="6462756" cy="3840009"/>
          </a:xfrm>
        </p:spPr>
        <p:txBody>
          <a:bodyPr/>
          <a:lstStyle/>
          <a:p>
            <a:pPr defTabSz="700088">
              <a:tabLst>
                <a:tab pos="2013347" algn="l"/>
              </a:tabLst>
            </a:pPr>
            <a:r>
              <a:rPr lang="en-US" sz="1050" dirty="0"/>
              <a:t>------------------------------- SCORE SUMMARY -------------------------------- </a:t>
            </a:r>
            <a:br>
              <a:rPr lang="en-US" sz="1050" dirty="0"/>
            </a:br>
            <a:br>
              <a:rPr lang="en-US" sz="1050" dirty="0"/>
            </a:br>
            <a:r>
              <a:rPr lang="en-US" sz="1050" dirty="0"/>
              <a:t> VANTAGESCORE                         =   613 </a:t>
            </a:r>
            <a:br>
              <a:rPr lang="en-US" sz="1050" dirty="0"/>
            </a:br>
            <a:br>
              <a:rPr lang="en-US" sz="1050" dirty="0"/>
            </a:br>
            <a:r>
              <a:rPr lang="en-US" sz="1050" dirty="0"/>
              <a:t> SCORE FACTORS:  </a:t>
            </a:r>
            <a:br>
              <a:rPr lang="en-US" sz="1050" dirty="0"/>
            </a:br>
            <a:r>
              <a:rPr lang="en-US" sz="1050" dirty="0"/>
              <a:t> RT  OPEN REVOLVING ACCOUNT BALANCE/CREDIT AMOUNT RATIO IS TOO HIGH </a:t>
            </a:r>
            <a:br>
              <a:rPr lang="en-US" sz="1050" dirty="0"/>
            </a:br>
            <a:r>
              <a:rPr lang="en-US" sz="1050" dirty="0"/>
              <a:t> BP  AVAILABLE CREDIT ON OPEN BANKCARD ACCOUNTS IS TOO LOW </a:t>
            </a:r>
            <a:br>
              <a:rPr lang="en-US" sz="1050" dirty="0"/>
            </a:br>
            <a:r>
              <a:rPr lang="en-US" sz="1050" dirty="0"/>
              <a:t> TV  NEWEST DELINQUENCY/DEROG STATUS ON ACCOUNTS IS TOO RECENT </a:t>
            </a:r>
            <a:br>
              <a:rPr lang="en-US" sz="1050" dirty="0"/>
            </a:br>
            <a:r>
              <a:rPr lang="en-US" sz="1050" dirty="0"/>
              <a:t> TQ  OPEN ACCOUNT BALANCE/CREDIT AMOUNT RATIO IS TOO HIGH </a:t>
            </a:r>
            <a:br>
              <a:rPr lang="en-US" sz="1050" dirty="0"/>
            </a:br>
            <a:r>
              <a:rPr lang="en-US" sz="1050" dirty="0"/>
              <a:t>  </a:t>
            </a:r>
            <a:br>
              <a:rPr lang="en-US" sz="1050" dirty="0"/>
            </a:br>
            <a:r>
              <a:rPr lang="en-US" sz="1050" dirty="0"/>
              <a:t> TEC 2.0                                         =   677 </a:t>
            </a:r>
            <a:br>
              <a:rPr lang="en-US" sz="1050" dirty="0"/>
            </a:br>
            <a:br>
              <a:rPr lang="en-US" sz="1050" dirty="0"/>
            </a:br>
            <a:r>
              <a:rPr lang="en-US" sz="1050" dirty="0"/>
              <a:t> SCORE FACTORS:  </a:t>
            </a:r>
            <a:br>
              <a:rPr lang="en-US" sz="1050" dirty="0"/>
            </a:br>
            <a:r>
              <a:rPr lang="en-US" sz="1050" dirty="0"/>
              <a:t> 75  BALANCE ON REVOLVING BANKCARD ACCTS IS TOO HIGH COMPARED TO LOAN AMT </a:t>
            </a:r>
            <a:br>
              <a:rPr lang="en-US" sz="1050" dirty="0"/>
            </a:br>
            <a:r>
              <a:rPr lang="en-US" sz="1050" dirty="0"/>
              <a:t> 02  CREDIT AMOUNT ON YOUR ACCOUNTS IS TOO LOW </a:t>
            </a:r>
            <a:br>
              <a:rPr lang="en-US" sz="1050" dirty="0"/>
            </a:br>
            <a:r>
              <a:rPr lang="en-US" sz="1050" dirty="0"/>
              <a:t> 12  THE TOTAL OF YOUR DELINQUENT OR DEROGATORY ACCOUNT BALANCES IS TOO HIGH </a:t>
            </a:r>
            <a:br>
              <a:rPr lang="en-US" sz="1050" dirty="0"/>
            </a:br>
            <a:r>
              <a:rPr lang="en-US" sz="1050" dirty="0"/>
              <a:t> 70  LACK OF SUFFICIENT RELEVANT REAL ESTATE/HELOC ACCT INFORMATION </a:t>
            </a:r>
            <a:br>
              <a:rPr lang="en-US" sz="1050" dirty="0"/>
            </a:br>
            <a:br>
              <a:rPr lang="en-US" sz="1050" dirty="0"/>
            </a:br>
            <a:r>
              <a:rPr lang="en-US" sz="1050" dirty="0"/>
              <a:t> FICO BANKCARD SCORE           =   514 </a:t>
            </a:r>
            <a:br>
              <a:rPr lang="en-US" sz="1050" dirty="0"/>
            </a:br>
            <a:br>
              <a:rPr lang="en-US" sz="1050" dirty="0"/>
            </a:br>
            <a:r>
              <a:rPr lang="en-US" sz="1050" dirty="0"/>
              <a:t> SCORE FACTORS:  </a:t>
            </a:r>
            <a:br>
              <a:rPr lang="en-US" sz="1050" dirty="0"/>
            </a:br>
            <a:r>
              <a:rPr lang="en-US" sz="1050" dirty="0"/>
              <a:t> 39  SERIOUS DELINQUENCY </a:t>
            </a:r>
            <a:br>
              <a:rPr lang="en-US" sz="1050" dirty="0"/>
            </a:br>
            <a:r>
              <a:rPr lang="en-US" sz="1050" dirty="0"/>
              <a:t> 13  LENGTH OF TIME (OR UNKNOWN TIME) SINCE ACCOUNT DELINQUENCY </a:t>
            </a:r>
            <a:br>
              <a:rPr lang="en-US" sz="1050" dirty="0"/>
            </a:br>
            <a:r>
              <a:rPr lang="en-US" sz="1050" dirty="0"/>
              <a:t> 18  NUMBER OF ACCOUNTS DELINQUENT </a:t>
            </a:r>
            <a:br>
              <a:rPr lang="en-US" sz="1050" dirty="0"/>
            </a:br>
            <a:r>
              <a:rPr lang="en-US" sz="1050" dirty="0"/>
              <a:t> 10  PROPORTION OF BALANCE TO HIGH CREDIT ON BK REVOLVG OR ALL REVOLVG ACCTS </a:t>
            </a:r>
          </a:p>
          <a:p>
            <a:endParaRPr lang="en-US" dirty="0"/>
          </a:p>
        </p:txBody>
      </p:sp>
      <p:sp>
        <p:nvSpPr>
          <p:cNvPr id="3" name="Title 2"/>
          <p:cNvSpPr>
            <a:spLocks noGrp="1"/>
          </p:cNvSpPr>
          <p:nvPr>
            <p:ph type="title"/>
          </p:nvPr>
        </p:nvSpPr>
        <p:spPr/>
        <p:txBody>
          <a:bodyPr/>
          <a:lstStyle/>
          <a:p>
            <a:r>
              <a:rPr lang="en-US" dirty="0"/>
              <a:t>Credit Profile Report	</a:t>
            </a:r>
            <a:br>
              <a:rPr lang="en-US" dirty="0"/>
            </a:br>
            <a:r>
              <a:rPr lang="en-US" sz="1650" dirty="0"/>
              <a:t>Risk Scores</a:t>
            </a:r>
          </a:p>
        </p:txBody>
      </p:sp>
      <p:sp>
        <p:nvSpPr>
          <p:cNvPr id="5" name="Footer Placeholder 4"/>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pic>
        <p:nvPicPr>
          <p:cNvPr id="7" name="Content Placeholder 6" descr="good-&lt;strong&gt;credit&lt;/strong&gt;-vs-bad-&lt;strong&gt;credit&lt;/strong&gt;.jpg"/>
          <p:cNvPicPr>
            <a:picLocks noGrp="1" noChangeAspect="1"/>
          </p:cNvPicPr>
          <p:nvPr>
            <p:ph idx="12"/>
          </p:nvPr>
        </p:nvPicPr>
        <p:blipFill>
          <a:blip r:embed="rId3" cstate="print">
            <a:extLst>
              <a:ext uri="{28A0092B-C50C-407E-A947-70E740481C1C}">
                <a14:useLocalDpi xmlns:a14="http://schemas.microsoft.com/office/drawing/2010/main" val="0"/>
              </a:ext>
            </a:extLst>
          </a:blip>
          <a:stretch>
            <a:fillRect/>
          </a:stretch>
        </p:blipFill>
        <p:spPr>
          <a:xfrm>
            <a:off x="8171836" y="2622325"/>
            <a:ext cx="2019042" cy="2400300"/>
          </a:xfrm>
        </p:spPr>
      </p:pic>
      <p:sp>
        <p:nvSpPr>
          <p:cNvPr id="8" name="Rounded Rectangle 14"/>
          <p:cNvSpPr/>
          <p:nvPr/>
        </p:nvSpPr>
        <p:spPr>
          <a:xfrm>
            <a:off x="1881961" y="1548893"/>
            <a:ext cx="1525365" cy="460885"/>
          </a:xfrm>
          <a:prstGeom prst="roundRect">
            <a:avLst/>
          </a:prstGeom>
          <a:ln>
            <a:solidFill>
              <a:schemeClr val="accent4"/>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defRPr/>
            </a:pPr>
            <a:r>
              <a:rPr lang="en-US" sz="1200" kern="0" dirty="0">
                <a:solidFill>
                  <a:schemeClr val="bg1"/>
                </a:solidFill>
              </a:rPr>
              <a:t>Score name</a:t>
            </a:r>
          </a:p>
        </p:txBody>
      </p:sp>
      <p:sp>
        <p:nvSpPr>
          <p:cNvPr id="9" name="Rounded Rectangle 14"/>
          <p:cNvSpPr/>
          <p:nvPr/>
        </p:nvSpPr>
        <p:spPr>
          <a:xfrm>
            <a:off x="4418919" y="1544741"/>
            <a:ext cx="1525365" cy="460885"/>
          </a:xfrm>
          <a:prstGeom prst="roundRect">
            <a:avLst/>
          </a:prstGeom>
          <a:ln>
            <a:solidFill>
              <a:schemeClr val="accent4"/>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defRPr/>
            </a:pPr>
            <a:r>
              <a:rPr lang="en-US" sz="1200" kern="0" dirty="0">
                <a:solidFill>
                  <a:schemeClr val="bg1"/>
                </a:solidFill>
              </a:rPr>
              <a:t>Score</a:t>
            </a:r>
          </a:p>
        </p:txBody>
      </p:sp>
      <p:sp>
        <p:nvSpPr>
          <p:cNvPr id="10" name="Rounded Rectangle 14"/>
          <p:cNvSpPr/>
          <p:nvPr/>
        </p:nvSpPr>
        <p:spPr>
          <a:xfrm>
            <a:off x="6887417" y="1551900"/>
            <a:ext cx="1525365" cy="460885"/>
          </a:xfrm>
          <a:prstGeom prst="roundRect">
            <a:avLst/>
          </a:prstGeom>
          <a:ln>
            <a:solidFill>
              <a:schemeClr val="accent4"/>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defRPr/>
            </a:pPr>
            <a:r>
              <a:rPr lang="en-US" sz="1200" kern="0" dirty="0">
                <a:solidFill>
                  <a:schemeClr val="bg1"/>
                </a:solidFill>
              </a:rPr>
              <a:t>Score factors and descriptions</a:t>
            </a:r>
          </a:p>
        </p:txBody>
      </p:sp>
      <p:cxnSp>
        <p:nvCxnSpPr>
          <p:cNvPr id="12" name="Straight Arrow Connector 11"/>
          <p:cNvCxnSpPr/>
          <p:nvPr/>
        </p:nvCxnSpPr>
        <p:spPr>
          <a:xfrm flipH="1">
            <a:off x="2541640" y="2022958"/>
            <a:ext cx="30104" cy="510078"/>
          </a:xfrm>
          <a:prstGeom prst="straightConnector1">
            <a:avLst/>
          </a:prstGeom>
          <a:ln>
            <a:solidFill>
              <a:schemeClr val="accent4"/>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H="1">
            <a:off x="4393288" y="1968240"/>
            <a:ext cx="719853" cy="653264"/>
          </a:xfrm>
          <a:prstGeom prst="straightConnector1">
            <a:avLst/>
          </a:prstGeom>
          <a:ln>
            <a:solidFill>
              <a:schemeClr val="accent4"/>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a:off x="5346535" y="2062515"/>
            <a:ext cx="1974190" cy="912972"/>
          </a:xfrm>
          <a:prstGeom prst="straightConnector1">
            <a:avLst/>
          </a:prstGeom>
          <a:ln>
            <a:solidFill>
              <a:schemeClr val="accent4"/>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66655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2"/>
          <p:cNvSpPr>
            <a:spLocks noChangeArrowheads="1"/>
          </p:cNvSpPr>
          <p:nvPr/>
        </p:nvSpPr>
        <p:spPr bwMode="auto">
          <a:xfrm>
            <a:off x="2667001" y="1609726"/>
            <a:ext cx="6773863" cy="4340292"/>
          </a:xfrm>
          <a:prstGeom prst="rect">
            <a:avLst/>
          </a:prstGeom>
          <a:solidFill>
            <a:srgbClr val="EAEAE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lvl1pPr defTabSz="831850">
              <a:buFont typeface="Wingdings" pitchFamily="2" charset="2"/>
              <a:buChar char="§"/>
              <a:tabLst>
                <a:tab pos="1028700" algn="l"/>
                <a:tab pos="3603625" algn="r"/>
                <a:tab pos="4064000" algn="l"/>
                <a:tab pos="7604125" algn="r"/>
              </a:tabLst>
              <a:defRPr sz="2000">
                <a:solidFill>
                  <a:schemeClr val="tx1"/>
                </a:solidFill>
                <a:latin typeface="Arial" charset="0"/>
              </a:defRPr>
            </a:lvl1pPr>
            <a:lvl2pPr marL="742950" indent="-285750" defTabSz="831850">
              <a:buSzPct val="50000"/>
              <a:buFont typeface="Monotype Sorts" pitchFamily="2" charset="2"/>
              <a:buChar char="u"/>
              <a:tabLst>
                <a:tab pos="1028700" algn="l"/>
                <a:tab pos="3603625" algn="r"/>
                <a:tab pos="4064000" algn="l"/>
                <a:tab pos="7604125" algn="r"/>
              </a:tabLst>
              <a:defRPr sz="2000">
                <a:solidFill>
                  <a:schemeClr val="tx1"/>
                </a:solidFill>
                <a:latin typeface="Arial" charset="0"/>
              </a:defRPr>
            </a:lvl2pPr>
            <a:lvl3pPr marL="1143000" indent="-228600" defTabSz="831850">
              <a:buSzPct val="70000"/>
              <a:buFont typeface="Wingdings 3" pitchFamily="18" charset="2"/>
              <a:buChar char="}"/>
              <a:tabLst>
                <a:tab pos="1028700" algn="l"/>
                <a:tab pos="3603625" algn="r"/>
                <a:tab pos="4064000" algn="l"/>
                <a:tab pos="7604125" algn="r"/>
              </a:tabLst>
              <a:defRPr sz="2000">
                <a:solidFill>
                  <a:schemeClr val="tx1"/>
                </a:solidFill>
                <a:latin typeface="Arial" charset="0"/>
              </a:defRPr>
            </a:lvl3pPr>
            <a:lvl4pPr marL="1600200" indent="-228600" defTabSz="831850">
              <a:buSzPct val="50000"/>
              <a:buFont typeface="Wingdings" pitchFamily="2" charset="2"/>
              <a:buChar char="l"/>
              <a:tabLst>
                <a:tab pos="1028700" algn="l"/>
                <a:tab pos="3603625" algn="r"/>
                <a:tab pos="4064000" algn="l"/>
                <a:tab pos="7604125" algn="r"/>
              </a:tabLst>
              <a:defRPr sz="2000">
                <a:solidFill>
                  <a:schemeClr val="tx1"/>
                </a:solidFill>
                <a:latin typeface="Arial" charset="0"/>
              </a:defRPr>
            </a:lvl4pPr>
            <a:lvl5pPr marL="2057400" indent="-228600" defTabSz="831850">
              <a:buSzPct val="50000"/>
              <a:buFont typeface="Monotype Sorts" pitchFamily="2" charset="2"/>
              <a:buChar char="l"/>
              <a:tabLst>
                <a:tab pos="1028700" algn="l"/>
                <a:tab pos="3603625" algn="r"/>
                <a:tab pos="4064000" algn="l"/>
                <a:tab pos="7604125" algn="r"/>
              </a:tabLst>
              <a:defRPr sz="2000">
                <a:solidFill>
                  <a:srgbClr val="808080"/>
                </a:solidFill>
                <a:latin typeface="Arial" charset="0"/>
              </a:defRPr>
            </a:lvl5pPr>
            <a:lvl6pPr marL="2514600" indent="-228600" defTabSz="831850" eaLnBrk="0" fontAlgn="base" hangingPunct="0">
              <a:lnSpc>
                <a:spcPct val="90000"/>
              </a:lnSpc>
              <a:spcBef>
                <a:spcPct val="20000"/>
              </a:spcBef>
              <a:spcAft>
                <a:spcPct val="25000"/>
              </a:spcAft>
              <a:buSzPct val="50000"/>
              <a:buFont typeface="Monotype Sorts" pitchFamily="2" charset="2"/>
              <a:buChar char="l"/>
              <a:tabLst>
                <a:tab pos="1028700" algn="l"/>
                <a:tab pos="3603625" algn="r"/>
                <a:tab pos="4064000" algn="l"/>
                <a:tab pos="7604125" algn="r"/>
              </a:tabLst>
              <a:defRPr sz="2000">
                <a:solidFill>
                  <a:srgbClr val="808080"/>
                </a:solidFill>
                <a:latin typeface="Arial" charset="0"/>
              </a:defRPr>
            </a:lvl6pPr>
            <a:lvl7pPr marL="2971800" indent="-228600" defTabSz="831850" eaLnBrk="0" fontAlgn="base" hangingPunct="0">
              <a:lnSpc>
                <a:spcPct val="90000"/>
              </a:lnSpc>
              <a:spcBef>
                <a:spcPct val="20000"/>
              </a:spcBef>
              <a:spcAft>
                <a:spcPct val="25000"/>
              </a:spcAft>
              <a:buSzPct val="50000"/>
              <a:buFont typeface="Monotype Sorts" pitchFamily="2" charset="2"/>
              <a:buChar char="l"/>
              <a:tabLst>
                <a:tab pos="1028700" algn="l"/>
                <a:tab pos="3603625" algn="r"/>
                <a:tab pos="4064000" algn="l"/>
                <a:tab pos="7604125" algn="r"/>
              </a:tabLst>
              <a:defRPr sz="2000">
                <a:solidFill>
                  <a:srgbClr val="808080"/>
                </a:solidFill>
                <a:latin typeface="Arial" charset="0"/>
              </a:defRPr>
            </a:lvl7pPr>
            <a:lvl8pPr marL="3429000" indent="-228600" defTabSz="831850" eaLnBrk="0" fontAlgn="base" hangingPunct="0">
              <a:lnSpc>
                <a:spcPct val="90000"/>
              </a:lnSpc>
              <a:spcBef>
                <a:spcPct val="20000"/>
              </a:spcBef>
              <a:spcAft>
                <a:spcPct val="25000"/>
              </a:spcAft>
              <a:buSzPct val="50000"/>
              <a:buFont typeface="Monotype Sorts" pitchFamily="2" charset="2"/>
              <a:buChar char="l"/>
              <a:tabLst>
                <a:tab pos="1028700" algn="l"/>
                <a:tab pos="3603625" algn="r"/>
                <a:tab pos="4064000" algn="l"/>
                <a:tab pos="7604125" algn="r"/>
              </a:tabLst>
              <a:defRPr sz="2000">
                <a:solidFill>
                  <a:srgbClr val="808080"/>
                </a:solidFill>
                <a:latin typeface="Arial" charset="0"/>
              </a:defRPr>
            </a:lvl8pPr>
            <a:lvl9pPr marL="3886200" indent="-228600" defTabSz="831850" eaLnBrk="0" fontAlgn="base" hangingPunct="0">
              <a:lnSpc>
                <a:spcPct val="90000"/>
              </a:lnSpc>
              <a:spcBef>
                <a:spcPct val="20000"/>
              </a:spcBef>
              <a:spcAft>
                <a:spcPct val="25000"/>
              </a:spcAft>
              <a:buSzPct val="50000"/>
              <a:buFont typeface="Monotype Sorts" pitchFamily="2" charset="2"/>
              <a:buChar char="l"/>
              <a:tabLst>
                <a:tab pos="1028700" algn="l"/>
                <a:tab pos="3603625" algn="r"/>
                <a:tab pos="4064000" algn="l"/>
                <a:tab pos="7604125" algn="r"/>
              </a:tabLst>
              <a:defRPr sz="2000">
                <a:solidFill>
                  <a:srgbClr val="808080"/>
                </a:solidFill>
                <a:latin typeface="Arial" charset="0"/>
              </a:defRPr>
            </a:lvl9pPr>
          </a:lstStyle>
          <a:p>
            <a:pPr>
              <a:lnSpc>
                <a:spcPct val="100000"/>
              </a:lnSpc>
              <a:spcBef>
                <a:spcPct val="0"/>
              </a:spcBef>
              <a:spcAft>
                <a:spcPct val="0"/>
              </a:spcAft>
              <a:buFontTx/>
              <a:buNone/>
            </a:pPr>
            <a:r>
              <a:rPr lang="en-US" altLang="en-US" sz="1200" b="1" dirty="0">
                <a:solidFill>
                  <a:srgbClr val="000000"/>
                </a:solidFill>
                <a:latin typeface="Courier New" pitchFamily="49" charset="0"/>
              </a:rPr>
              <a:t>  </a:t>
            </a:r>
          </a:p>
          <a:p>
            <a:pPr>
              <a:lnSpc>
                <a:spcPct val="100000"/>
              </a:lnSpc>
              <a:spcBef>
                <a:spcPct val="0"/>
              </a:spcBef>
              <a:spcAft>
                <a:spcPct val="0"/>
              </a:spcAft>
              <a:buFontTx/>
              <a:buNone/>
            </a:pPr>
            <a:r>
              <a:rPr lang="en-US" altLang="en-US" sz="1100" dirty="0">
                <a:solidFill>
                  <a:srgbClr val="000000"/>
                </a:solidFill>
                <a:latin typeface="Courier New" pitchFamily="49" charset="0"/>
              </a:rPr>
              <a:t>---------------------------------- TRADES ----------------------------------</a:t>
            </a:r>
          </a:p>
          <a:p>
            <a:pPr>
              <a:lnSpc>
                <a:spcPct val="100000"/>
              </a:lnSpc>
              <a:spcBef>
                <a:spcPct val="0"/>
              </a:spcBef>
              <a:spcAft>
                <a:spcPct val="0"/>
              </a:spcAft>
              <a:buFontTx/>
              <a:buNone/>
            </a:pPr>
            <a:endParaRPr lang="en-US" altLang="en-US" sz="1100" dirty="0">
              <a:solidFill>
                <a:srgbClr val="000000"/>
              </a:solidFill>
              <a:latin typeface="Courier New" pitchFamily="49" charset="0"/>
            </a:endParaRPr>
          </a:p>
          <a:p>
            <a:pPr>
              <a:lnSpc>
                <a:spcPct val="100000"/>
              </a:lnSpc>
              <a:spcBef>
                <a:spcPct val="0"/>
              </a:spcBef>
              <a:spcAft>
                <a:spcPct val="0"/>
              </a:spcAft>
              <a:buFontTx/>
              <a:buNone/>
            </a:pPr>
            <a:r>
              <a:rPr lang="en-US" altLang="en-US" sz="1100" dirty="0">
                <a:solidFill>
                  <a:srgbClr val="000000"/>
                </a:solidFill>
                <a:latin typeface="Courier New" pitchFamily="49" charset="0"/>
              </a:rPr>
              <a:t>SUBSCRIBER                   OPEN   AMT-TYP1 AMT-TYP2 ACCTCOND   PYMT STATUS</a:t>
            </a:r>
          </a:p>
          <a:p>
            <a:pPr>
              <a:lnSpc>
                <a:spcPct val="100000"/>
              </a:lnSpc>
              <a:spcBef>
                <a:spcPct val="0"/>
              </a:spcBef>
              <a:spcAft>
                <a:spcPct val="0"/>
              </a:spcAft>
              <a:buFontTx/>
              <a:buNone/>
            </a:pPr>
            <a:r>
              <a:rPr lang="en-US" altLang="en-US" sz="1100" dirty="0">
                <a:solidFill>
                  <a:srgbClr val="000000"/>
                </a:solidFill>
                <a:latin typeface="Courier New" pitchFamily="49" charset="0"/>
              </a:rPr>
              <a:t>SUB#      KOB TYP TRM ECOA BALDATE   BALANCE PMT LEVEL MOS REV  PYMT HISTORY</a:t>
            </a:r>
          </a:p>
          <a:p>
            <a:pPr>
              <a:lnSpc>
                <a:spcPct val="100000"/>
              </a:lnSpc>
              <a:spcBef>
                <a:spcPct val="0"/>
              </a:spcBef>
              <a:spcAft>
                <a:spcPct val="0"/>
              </a:spcAft>
              <a:buFontTx/>
              <a:buNone/>
            </a:pPr>
            <a:r>
              <a:rPr lang="en-US" altLang="en-US" sz="1100" dirty="0">
                <a:solidFill>
                  <a:srgbClr val="000000"/>
                </a:solidFill>
                <a:latin typeface="Courier New" pitchFamily="49" charset="0"/>
              </a:rPr>
              <a:t>ACCOUNT #                  LAST PD MONTH PAY  PAST DUE MAXIMUM    BY MONTH</a:t>
            </a:r>
          </a:p>
          <a:p>
            <a:pPr>
              <a:lnSpc>
                <a:spcPct val="100000"/>
              </a:lnSpc>
              <a:spcBef>
                <a:spcPct val="0"/>
              </a:spcBef>
              <a:spcAft>
                <a:spcPct val="0"/>
              </a:spcAft>
              <a:buFontTx/>
              <a:buNone/>
            </a:pPr>
            <a:endParaRPr lang="en-US" altLang="en-US" sz="1100" dirty="0">
              <a:solidFill>
                <a:srgbClr val="000000"/>
              </a:solidFill>
              <a:latin typeface="Courier New" pitchFamily="49" charset="0"/>
            </a:endParaRPr>
          </a:p>
          <a:p>
            <a:pPr>
              <a:lnSpc>
                <a:spcPct val="100000"/>
              </a:lnSpc>
              <a:spcBef>
                <a:spcPct val="0"/>
              </a:spcBef>
              <a:spcAft>
                <a:spcPct val="0"/>
              </a:spcAft>
              <a:buFontTx/>
              <a:buNone/>
            </a:pPr>
            <a:r>
              <a:rPr lang="en-US" altLang="en-US" sz="1100" dirty="0">
                <a:solidFill>
                  <a:srgbClr val="000000"/>
                </a:solidFill>
                <a:latin typeface="Courier New" pitchFamily="49" charset="0"/>
              </a:rPr>
              <a:t>* CREDIT AND COLLECTION     11-10     $500-O                        COLLACCT</a:t>
            </a:r>
          </a:p>
          <a:p>
            <a:pPr>
              <a:lnSpc>
                <a:spcPct val="100000"/>
              </a:lnSpc>
              <a:spcBef>
                <a:spcPct val="0"/>
              </a:spcBef>
              <a:spcAft>
                <a:spcPct val="0"/>
              </a:spcAft>
              <a:buFontTx/>
              <a:buNone/>
            </a:pPr>
            <a:r>
              <a:rPr lang="en-US" altLang="en-US" sz="1100" dirty="0">
                <a:solidFill>
                  <a:srgbClr val="000000"/>
                </a:solidFill>
                <a:latin typeface="Courier New" pitchFamily="49" charset="0"/>
              </a:rPr>
              <a:t>  </a:t>
            </a:r>
            <a:r>
              <a:rPr lang="en-US" altLang="en-US" sz="1100" dirty="0">
                <a:solidFill>
                  <a:schemeClr val="accent1"/>
                </a:solidFill>
                <a:latin typeface="Courier New" pitchFamily="49" charset="0"/>
              </a:rPr>
              <a:t>3980999</a:t>
            </a:r>
            <a:r>
              <a:rPr lang="en-US" altLang="en-US" sz="1100" dirty="0">
                <a:solidFill>
                  <a:srgbClr val="000000"/>
                </a:solidFill>
                <a:latin typeface="Courier New" pitchFamily="49" charset="0"/>
              </a:rPr>
              <a:t>  </a:t>
            </a:r>
            <a:r>
              <a:rPr lang="en-US" altLang="en-US" sz="1100" dirty="0">
                <a:solidFill>
                  <a:schemeClr val="accent1"/>
                </a:solidFill>
                <a:latin typeface="Courier New" pitchFamily="49" charset="0"/>
              </a:rPr>
              <a:t>YC</a:t>
            </a:r>
            <a:r>
              <a:rPr lang="en-US" altLang="en-US" sz="1100" dirty="0">
                <a:solidFill>
                  <a:srgbClr val="000000"/>
                </a:solidFill>
                <a:latin typeface="Courier New" pitchFamily="49" charset="0"/>
              </a:rPr>
              <a:t> UNK UNK  1  1-05-12     $250     6-11     (38)   LLLL-L-LLLLLL</a:t>
            </a:r>
          </a:p>
          <a:p>
            <a:pPr>
              <a:lnSpc>
                <a:spcPct val="100000"/>
              </a:lnSpc>
              <a:spcBef>
                <a:spcPct val="0"/>
              </a:spcBef>
              <a:spcAft>
                <a:spcPct val="0"/>
              </a:spcAft>
              <a:buFontTx/>
              <a:buNone/>
            </a:pPr>
            <a:r>
              <a:rPr lang="en-US" altLang="en-US" sz="1100" dirty="0">
                <a:solidFill>
                  <a:srgbClr val="000000"/>
                </a:solidFill>
                <a:latin typeface="Courier New" pitchFamily="49" charset="0"/>
              </a:rPr>
              <a:t>  98E543182136               2-11              $250   7-10/L    LLLLLLLLLLLL</a:t>
            </a:r>
          </a:p>
          <a:p>
            <a:pPr>
              <a:lnSpc>
                <a:spcPct val="100000"/>
              </a:lnSpc>
              <a:spcBef>
                <a:spcPct val="0"/>
              </a:spcBef>
              <a:spcAft>
                <a:spcPct val="0"/>
              </a:spcAft>
              <a:buFontTx/>
              <a:buNone/>
            </a:pPr>
            <a:r>
              <a:rPr lang="en-US" altLang="en-US" sz="1100" dirty="0">
                <a:solidFill>
                  <a:srgbClr val="000000"/>
                </a:solidFill>
                <a:latin typeface="Courier New" pitchFamily="49" charset="0"/>
              </a:rPr>
              <a:t>  ORIGINAL CREDITOR: MEDICALCOLLECTION ACCOUNT</a:t>
            </a:r>
          </a:p>
          <a:p>
            <a:pPr>
              <a:lnSpc>
                <a:spcPct val="100000"/>
              </a:lnSpc>
              <a:spcBef>
                <a:spcPct val="0"/>
              </a:spcBef>
              <a:spcAft>
                <a:spcPct val="0"/>
              </a:spcAft>
              <a:buFontTx/>
              <a:buNone/>
            </a:pPr>
            <a:r>
              <a:rPr lang="en-US" altLang="en-US" sz="1100" dirty="0">
                <a:solidFill>
                  <a:srgbClr val="000000"/>
                </a:solidFill>
                <a:latin typeface="Courier New" pitchFamily="49" charset="0"/>
              </a:rPr>
              <a:t>  **ACCOUNT INFORMATION DISPUTED BY CONSUMER**</a:t>
            </a:r>
          </a:p>
          <a:p>
            <a:pPr>
              <a:lnSpc>
                <a:spcPct val="100000"/>
              </a:lnSpc>
              <a:spcBef>
                <a:spcPct val="0"/>
              </a:spcBef>
              <a:spcAft>
                <a:spcPct val="0"/>
              </a:spcAft>
              <a:buFontTx/>
              <a:buNone/>
            </a:pPr>
            <a:r>
              <a:rPr lang="en-US" altLang="en-US" sz="1100" dirty="0">
                <a:solidFill>
                  <a:srgbClr val="000000"/>
                </a:solidFill>
                <a:latin typeface="Courier New" pitchFamily="49" charset="0"/>
              </a:rPr>
              <a:t>  **DEBT BEING PAID THROUGH INSURANCE**        </a:t>
            </a:r>
          </a:p>
          <a:p>
            <a:pPr>
              <a:lnSpc>
                <a:spcPct val="100000"/>
              </a:lnSpc>
              <a:spcBef>
                <a:spcPct val="0"/>
              </a:spcBef>
              <a:spcAft>
                <a:spcPct val="0"/>
              </a:spcAft>
              <a:buFontTx/>
              <a:buNone/>
            </a:pPr>
            <a:endParaRPr lang="en-US" altLang="en-US" sz="1100" dirty="0">
              <a:solidFill>
                <a:srgbClr val="000000"/>
              </a:solidFill>
              <a:latin typeface="Courier New" pitchFamily="49" charset="0"/>
            </a:endParaRPr>
          </a:p>
          <a:p>
            <a:pPr>
              <a:spcBef>
                <a:spcPct val="0"/>
              </a:spcBef>
              <a:spcAft>
                <a:spcPct val="0"/>
              </a:spcAft>
              <a:buNone/>
            </a:pPr>
            <a:r>
              <a:rPr lang="en-US" altLang="en-US" sz="1100" dirty="0">
                <a:solidFill>
                  <a:srgbClr val="000000"/>
                </a:solidFill>
                <a:latin typeface="Courier New" pitchFamily="49" charset="0"/>
              </a:rPr>
              <a:t>* </a:t>
            </a:r>
            <a:r>
              <a:rPr lang="en-US" altLang="en-US" sz="1100" dirty="0">
                <a:solidFill>
                  <a:schemeClr val="accent1"/>
                </a:solidFill>
                <a:latin typeface="Courier New" pitchFamily="49" charset="0"/>
              </a:rPr>
              <a:t>MOUNTAIN BK</a:t>
            </a:r>
            <a:r>
              <a:rPr lang="en-US" altLang="en-US" sz="1100" dirty="0">
                <a:solidFill>
                  <a:srgbClr val="000000"/>
                </a:solidFill>
                <a:latin typeface="Courier New" pitchFamily="49" charset="0"/>
              </a:rPr>
              <a:t>                3-07  $43,225-O  	OPEN              30 3 TIMES</a:t>
            </a:r>
          </a:p>
          <a:p>
            <a:pPr>
              <a:lnSpc>
                <a:spcPct val="100000"/>
              </a:lnSpc>
              <a:spcBef>
                <a:spcPct val="0"/>
              </a:spcBef>
              <a:spcAft>
                <a:spcPct val="0"/>
              </a:spcAft>
              <a:buFontTx/>
              <a:buNone/>
            </a:pPr>
            <a:r>
              <a:rPr lang="en-US" altLang="en-US" sz="1100" dirty="0">
                <a:solidFill>
                  <a:srgbClr val="000000"/>
                </a:solidFill>
                <a:latin typeface="Courier New" pitchFamily="49" charset="0"/>
              </a:rPr>
              <a:t>  1119999  BI </a:t>
            </a:r>
            <a:r>
              <a:rPr lang="en-US" altLang="en-US" sz="1100" dirty="0">
                <a:solidFill>
                  <a:schemeClr val="accent1"/>
                </a:solidFill>
                <a:latin typeface="Courier New" pitchFamily="49" charset="0"/>
              </a:rPr>
              <a:t>SEC</a:t>
            </a:r>
            <a:r>
              <a:rPr lang="en-US" altLang="en-US" sz="1100" dirty="0">
                <a:solidFill>
                  <a:srgbClr val="000000"/>
                </a:solidFill>
                <a:latin typeface="Courier New" pitchFamily="49" charset="0"/>
              </a:rPr>
              <a:t> </a:t>
            </a:r>
            <a:r>
              <a:rPr lang="en-US" altLang="en-US" sz="1100" dirty="0">
                <a:solidFill>
                  <a:schemeClr val="accent1"/>
                </a:solidFill>
                <a:latin typeface="Courier New" pitchFamily="49" charset="0"/>
              </a:rPr>
              <a:t>60</a:t>
            </a:r>
            <a:r>
              <a:rPr lang="en-US" altLang="en-US" sz="1100" dirty="0">
                <a:solidFill>
                  <a:srgbClr val="000000"/>
                </a:solidFill>
                <a:latin typeface="Courier New" pitchFamily="49" charset="0"/>
              </a:rPr>
              <a:t>   </a:t>
            </a:r>
            <a:r>
              <a:rPr lang="en-US" altLang="en-US" sz="1100" dirty="0">
                <a:solidFill>
                  <a:schemeClr val="accent1"/>
                </a:solidFill>
                <a:latin typeface="Courier New" pitchFamily="49" charset="0"/>
              </a:rPr>
              <a:t>2</a:t>
            </a:r>
            <a:r>
              <a:rPr lang="en-US" altLang="en-US" sz="1100" dirty="0">
                <a:solidFill>
                  <a:srgbClr val="000000"/>
                </a:solidFill>
                <a:latin typeface="Courier New" pitchFamily="49" charset="0"/>
              </a:rPr>
              <a:t>  9-17-12  $19,330     9-12     (45)   1CCCCCC1CCCCC</a:t>
            </a:r>
          </a:p>
          <a:p>
            <a:pPr>
              <a:lnSpc>
                <a:spcPct val="100000"/>
              </a:lnSpc>
              <a:spcBef>
                <a:spcPct val="0"/>
              </a:spcBef>
              <a:spcAft>
                <a:spcPct val="0"/>
              </a:spcAft>
              <a:buFontTx/>
              <a:buNone/>
            </a:pPr>
            <a:r>
              <a:rPr lang="en-US" altLang="en-US" sz="1100" dirty="0">
                <a:solidFill>
                  <a:srgbClr val="000000"/>
                </a:solidFill>
                <a:latin typeface="Courier New" pitchFamily="49" charset="0"/>
              </a:rPr>
              <a:t>  3562A0197325346R12345&gt;     8-12     $956     $956   6-09/1    CCCCCCCCCCCC</a:t>
            </a:r>
          </a:p>
          <a:p>
            <a:pPr>
              <a:lnSpc>
                <a:spcPct val="100000"/>
              </a:lnSpc>
              <a:spcBef>
                <a:spcPct val="0"/>
              </a:spcBef>
              <a:spcAft>
                <a:spcPct val="0"/>
              </a:spcAft>
              <a:buFontTx/>
              <a:buNone/>
            </a:pPr>
            <a:r>
              <a:rPr lang="en-US" altLang="en-US" sz="1100" dirty="0">
                <a:solidFill>
                  <a:srgbClr val="000000"/>
                </a:solidFill>
                <a:latin typeface="Courier New" pitchFamily="49" charset="0"/>
              </a:rPr>
              <a:t>  &gt;</a:t>
            </a:r>
            <a:r>
              <a:rPr lang="en-US" altLang="en-US" sz="1100" dirty="0">
                <a:solidFill>
                  <a:schemeClr val="accent1"/>
                </a:solidFill>
                <a:latin typeface="Courier New" pitchFamily="49" charset="0"/>
              </a:rPr>
              <a:t>3562A845794JMB</a:t>
            </a:r>
          </a:p>
          <a:p>
            <a:pPr>
              <a:lnSpc>
                <a:spcPct val="100000"/>
              </a:lnSpc>
              <a:spcBef>
                <a:spcPct val="0"/>
              </a:spcBef>
              <a:spcAft>
                <a:spcPct val="0"/>
              </a:spcAft>
              <a:buFontTx/>
              <a:buNone/>
            </a:pPr>
            <a:endParaRPr lang="en-US" altLang="en-US" sz="1100" dirty="0">
              <a:solidFill>
                <a:schemeClr val="accent1"/>
              </a:solidFill>
              <a:latin typeface="Courier New" pitchFamily="49" charset="0"/>
            </a:endParaRPr>
          </a:p>
          <a:p>
            <a:pPr>
              <a:lnSpc>
                <a:spcPct val="100000"/>
              </a:lnSpc>
              <a:spcBef>
                <a:spcPct val="0"/>
              </a:spcBef>
              <a:spcAft>
                <a:spcPct val="0"/>
              </a:spcAft>
              <a:buFontTx/>
              <a:buNone/>
            </a:pPr>
            <a:r>
              <a:rPr lang="en-US" altLang="en-US" sz="1100" dirty="0">
                <a:solidFill>
                  <a:srgbClr val="000000"/>
                </a:solidFill>
                <a:latin typeface="Courier New" pitchFamily="49" charset="0"/>
              </a:rPr>
              <a:t>  HARBOR BANK               10-09    $1,000-O           OPEN       CURR ACCT</a:t>
            </a:r>
          </a:p>
          <a:p>
            <a:pPr>
              <a:lnSpc>
                <a:spcPct val="100000"/>
              </a:lnSpc>
              <a:spcBef>
                <a:spcPct val="0"/>
              </a:spcBef>
              <a:spcAft>
                <a:spcPct val="0"/>
              </a:spcAft>
              <a:buFontTx/>
              <a:buNone/>
            </a:pPr>
            <a:r>
              <a:rPr lang="en-US" altLang="en-US" sz="1100" dirty="0">
                <a:solidFill>
                  <a:srgbClr val="000000"/>
                </a:solidFill>
                <a:latin typeface="Courier New" pitchFamily="49" charset="0"/>
              </a:rPr>
              <a:t>  2313849  DV EDU 24-D 3  9-01-12    $1,000   9-01-12   (17)   NNNNNNNNNNNNN</a:t>
            </a:r>
          </a:p>
          <a:p>
            <a:pPr>
              <a:lnSpc>
                <a:spcPct val="100000"/>
              </a:lnSpc>
              <a:spcBef>
                <a:spcPct val="0"/>
              </a:spcBef>
              <a:spcAft>
                <a:spcPct val="0"/>
              </a:spcAft>
              <a:buFontTx/>
              <a:buNone/>
            </a:pPr>
            <a:r>
              <a:rPr lang="en-US" altLang="en-US" sz="1100" dirty="0">
                <a:solidFill>
                  <a:srgbClr val="000000"/>
                </a:solidFill>
                <a:latin typeface="Courier New" pitchFamily="49" charset="0"/>
              </a:rPr>
              <a:t>  82851033111261                                                NNNN</a:t>
            </a:r>
          </a:p>
          <a:p>
            <a:pPr>
              <a:lnSpc>
                <a:spcPct val="100000"/>
              </a:lnSpc>
              <a:spcBef>
                <a:spcPct val="0"/>
              </a:spcBef>
              <a:spcAft>
                <a:spcPct val="0"/>
              </a:spcAft>
              <a:buFontTx/>
              <a:buNone/>
            </a:pPr>
            <a:r>
              <a:rPr lang="en-US" altLang="en-US" sz="1100" dirty="0">
                <a:solidFill>
                  <a:srgbClr val="000000"/>
                </a:solidFill>
                <a:latin typeface="Courier New" pitchFamily="49" charset="0"/>
              </a:rPr>
              <a:t>  DEFERRED PAYMENT START DATE: 10-30-13</a:t>
            </a:r>
          </a:p>
          <a:p>
            <a:pPr>
              <a:lnSpc>
                <a:spcPct val="100000"/>
              </a:lnSpc>
              <a:spcBef>
                <a:spcPct val="0"/>
              </a:spcBef>
              <a:spcAft>
                <a:spcPct val="0"/>
              </a:spcAft>
              <a:buFontTx/>
              <a:buNone/>
            </a:pPr>
            <a:endParaRPr lang="en-US" altLang="en-US" sz="1000" b="1" dirty="0">
              <a:solidFill>
                <a:srgbClr val="000000"/>
              </a:solidFill>
              <a:latin typeface="Courier New" pitchFamily="49" charset="0"/>
            </a:endParaRPr>
          </a:p>
          <a:p>
            <a:pPr>
              <a:lnSpc>
                <a:spcPct val="100000"/>
              </a:lnSpc>
              <a:spcBef>
                <a:spcPct val="0"/>
              </a:spcBef>
              <a:spcAft>
                <a:spcPct val="0"/>
              </a:spcAft>
              <a:buFontTx/>
              <a:buNone/>
            </a:pPr>
            <a:endParaRPr lang="en-US" altLang="en-US" sz="1200" b="1" dirty="0">
              <a:solidFill>
                <a:srgbClr val="000000"/>
              </a:solidFill>
              <a:latin typeface="Courier New" pitchFamily="49" charset="0"/>
            </a:endParaRPr>
          </a:p>
        </p:txBody>
      </p:sp>
      <p:sp>
        <p:nvSpPr>
          <p:cNvPr id="19459" name="Rectangle 3"/>
          <p:cNvSpPr>
            <a:spLocks noChangeArrowheads="1"/>
          </p:cNvSpPr>
          <p:nvPr/>
        </p:nvSpPr>
        <p:spPr bwMode="auto">
          <a:xfrm>
            <a:off x="2395539" y="1209675"/>
            <a:ext cx="8272462" cy="518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anchor="ctr"/>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buFont typeface="Arial" charset="0"/>
              <a:buNone/>
            </a:pPr>
            <a:endParaRPr lang="en-US" altLang="en-US" dirty="0"/>
          </a:p>
        </p:txBody>
      </p:sp>
      <p:sp>
        <p:nvSpPr>
          <p:cNvPr id="19460" name="Rectangle 4"/>
          <p:cNvSpPr>
            <a:spLocks noGrp="1" noChangeArrowheads="1"/>
          </p:cNvSpPr>
          <p:nvPr>
            <p:ph type="title"/>
          </p:nvPr>
        </p:nvSpPr>
        <p:spPr>
          <a:xfrm>
            <a:off x="1992631" y="296938"/>
            <a:ext cx="8261034" cy="998463"/>
          </a:xfrm>
        </p:spPr>
        <p:txBody>
          <a:bodyPr/>
          <a:lstStyle/>
          <a:p>
            <a:r>
              <a:rPr lang="en-US" altLang="en-US" dirty="0"/>
              <a:t>Credit Profile Report</a:t>
            </a:r>
            <a:br>
              <a:rPr lang="en-US" altLang="en-US" sz="2000" dirty="0"/>
            </a:br>
            <a:r>
              <a:rPr lang="en-US" altLang="en-US" sz="1650" dirty="0"/>
              <a:t>Trades Band</a:t>
            </a:r>
          </a:p>
        </p:txBody>
      </p:sp>
      <p:sp>
        <p:nvSpPr>
          <p:cNvPr id="2" name="Footer Placeholder 1"/>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spTree>
    <p:extLst>
      <p:ext uri="{BB962C8B-B14F-4D97-AF65-F5344CB8AC3E}">
        <p14:creationId xmlns:p14="http://schemas.microsoft.com/office/powerpoint/2010/main" val="286608521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3"/>
          <p:cNvSpPr>
            <a:spLocks noGrp="1"/>
          </p:cNvSpPr>
          <p:nvPr>
            <p:ph type="title"/>
          </p:nvPr>
        </p:nvSpPr>
        <p:spPr>
          <a:xfrm>
            <a:off x="1875001" y="528034"/>
            <a:ext cx="4178138" cy="699770"/>
          </a:xfrm>
        </p:spPr>
        <p:txBody>
          <a:bodyPr/>
          <a:lstStyle/>
          <a:p>
            <a:r>
              <a:rPr lang="en-US" dirty="0"/>
              <a:t>Credit Profile Report</a:t>
            </a:r>
            <a:br>
              <a:rPr lang="en-US" dirty="0"/>
            </a:br>
            <a:r>
              <a:rPr lang="en-US" sz="1650" dirty="0"/>
              <a:t>Trade Band</a:t>
            </a:r>
          </a:p>
        </p:txBody>
      </p:sp>
      <p:sp>
        <p:nvSpPr>
          <p:cNvPr id="7" name="Content Placeholder 1"/>
          <p:cNvSpPr>
            <a:spLocks noGrp="1"/>
          </p:cNvSpPr>
          <p:nvPr>
            <p:ph idx="1"/>
          </p:nvPr>
        </p:nvSpPr>
        <p:spPr>
          <a:xfrm>
            <a:off x="2038351" y="1806819"/>
            <a:ext cx="7887987" cy="4141178"/>
          </a:xfrm>
        </p:spPr>
        <p:txBody>
          <a:bodyPr/>
          <a:lstStyle/>
          <a:p>
            <a:endParaRPr lang="en-US" sz="750" dirty="0">
              <a:latin typeface="Courier New" panose="02070309020205020404" pitchFamily="49" charset="0"/>
              <a:cs typeface="Courier New" panose="02070309020205020404" pitchFamily="49" charset="0"/>
            </a:endParaRPr>
          </a:p>
          <a:p>
            <a:pPr marL="196453" lvl="3" indent="0">
              <a:buNone/>
            </a:pPr>
            <a:r>
              <a:rPr lang="en-US" sz="1050" dirty="0">
                <a:latin typeface="Courier New" panose="02070309020205020404" pitchFamily="49" charset="0"/>
                <a:cs typeface="Courier New" panose="02070309020205020404" pitchFamily="49" charset="0"/>
              </a:rPr>
              <a:t> </a:t>
            </a:r>
          </a:p>
          <a:p>
            <a:pPr marL="196453" lvl="3" indent="0">
              <a:buNone/>
            </a:pPr>
            <a:endParaRPr lang="en-US" sz="1050" dirty="0">
              <a:latin typeface="Courier New" panose="02070309020205020404" pitchFamily="49" charset="0"/>
              <a:cs typeface="Courier New" panose="02070309020205020404" pitchFamily="49" charset="0"/>
            </a:endParaRPr>
          </a:p>
          <a:p>
            <a:pPr marL="196453" lvl="3" indent="0">
              <a:buNone/>
            </a:pPr>
            <a:endParaRPr lang="en-US" sz="1050" dirty="0">
              <a:latin typeface="Courier New" panose="02070309020205020404" pitchFamily="49" charset="0"/>
              <a:cs typeface="Courier New" panose="02070309020205020404" pitchFamily="49" charset="0"/>
            </a:endParaRPr>
          </a:p>
          <a:p>
            <a:pPr marL="196453" lvl="3" indent="0">
              <a:buNone/>
            </a:pPr>
            <a:endParaRPr lang="en-US" sz="1050" dirty="0">
              <a:latin typeface="Courier New" panose="02070309020205020404" pitchFamily="49" charset="0"/>
              <a:cs typeface="Courier New" panose="02070309020205020404" pitchFamily="49" charset="0"/>
            </a:endParaRPr>
          </a:p>
          <a:p>
            <a:pPr marL="196453" lvl="3" indent="0">
              <a:buNone/>
            </a:pPr>
            <a:endParaRPr lang="en-US" sz="1050" dirty="0">
              <a:latin typeface="Courier New" panose="02070309020205020404" pitchFamily="49" charset="0"/>
              <a:cs typeface="Courier New" panose="02070309020205020404" pitchFamily="49" charset="0"/>
            </a:endParaRPr>
          </a:p>
          <a:p>
            <a:pPr marL="196453" lvl="3" indent="0">
              <a:buNone/>
            </a:pPr>
            <a:r>
              <a:rPr lang="en-US" sz="1050" dirty="0">
                <a:latin typeface="Courier New" panose="02070309020205020404" pitchFamily="49" charset="0"/>
                <a:cs typeface="Courier New" panose="02070309020205020404" pitchFamily="49" charset="0"/>
              </a:rPr>
              <a:t> </a:t>
            </a:r>
          </a:p>
          <a:p>
            <a:pPr marL="196453" lvl="3" indent="0">
              <a:buNone/>
            </a:pPr>
            <a:r>
              <a:rPr lang="en-US" sz="1050" b="1" dirty="0">
                <a:latin typeface="Courier New" panose="02070309020205020404" pitchFamily="49" charset="0"/>
                <a:cs typeface="Courier New" panose="02070309020205020404" pitchFamily="49" charset="0"/>
              </a:rPr>
              <a:t>SUBSCRIBER                 OPEN    AMT-TYP1    AMT-TYP2 ACCTCOND   PYMT STATUS </a:t>
            </a:r>
            <a:br>
              <a:rPr lang="en-US" sz="1050" b="1" dirty="0">
                <a:latin typeface="Courier New" panose="02070309020205020404" pitchFamily="49" charset="0"/>
                <a:cs typeface="Courier New" panose="02070309020205020404" pitchFamily="49" charset="0"/>
              </a:rPr>
            </a:br>
            <a:r>
              <a:rPr lang="en-US" sz="1050" b="1" dirty="0">
                <a:latin typeface="Courier New" panose="02070309020205020404" pitchFamily="49" charset="0"/>
                <a:cs typeface="Courier New" panose="02070309020205020404" pitchFamily="49" charset="0"/>
              </a:rPr>
              <a:t> SUB#   KOB TYP TRM ECOA BALDATE     BALANCE   PYMT LEVEL MOS REV  PYMT HISTORY </a:t>
            </a:r>
            <a:br>
              <a:rPr lang="en-US" sz="1050" b="1" dirty="0">
                <a:latin typeface="Courier New" panose="02070309020205020404" pitchFamily="49" charset="0"/>
                <a:cs typeface="Courier New" panose="02070309020205020404" pitchFamily="49" charset="0"/>
              </a:rPr>
            </a:br>
            <a:r>
              <a:rPr lang="en-US" sz="1050" b="1" dirty="0">
                <a:latin typeface="Courier New" panose="02070309020205020404" pitchFamily="49" charset="0"/>
                <a:cs typeface="Courier New" panose="02070309020205020404" pitchFamily="49" charset="0"/>
              </a:rPr>
              <a:t> ACCOUNT #               LAST PD   MONTH PAY    PAST DUE  MAXIMUM    BY MONTH </a:t>
            </a:r>
            <a:br>
              <a:rPr lang="en-US" sz="1050" b="1" dirty="0">
                <a:latin typeface="Courier New" panose="02070309020205020404" pitchFamily="49" charset="0"/>
                <a:cs typeface="Courier New" panose="02070309020205020404" pitchFamily="49" charset="0"/>
              </a:rPr>
            </a:br>
            <a:br>
              <a:rPr lang="en-US" sz="1050" b="1" dirty="0">
                <a:latin typeface="Courier New" panose="02070309020205020404" pitchFamily="49" charset="0"/>
                <a:cs typeface="Courier New" panose="02070309020205020404" pitchFamily="49" charset="0"/>
              </a:rPr>
            </a:br>
            <a:r>
              <a:rPr lang="en-US" sz="1050" b="1" dirty="0">
                <a:latin typeface="Courier New" panose="02070309020205020404" pitchFamily="49" charset="0"/>
                <a:cs typeface="Courier New" panose="02070309020205020404" pitchFamily="49" charset="0"/>
              </a:rPr>
              <a:t>*NEXCARD/MASTERTRUST        4-11    $6,000-L    $5,041-C CHARGOFF    DELINQ 180 </a:t>
            </a:r>
            <a:br>
              <a:rPr lang="en-US" sz="1050" b="1" dirty="0">
                <a:latin typeface="Courier New" panose="02070309020205020404" pitchFamily="49" charset="0"/>
                <a:cs typeface="Courier New" panose="02070309020205020404" pitchFamily="49" charset="0"/>
              </a:rPr>
            </a:br>
            <a:r>
              <a:rPr lang="en-US" sz="1050" b="1" dirty="0">
                <a:latin typeface="Courier New" panose="02070309020205020404" pitchFamily="49" charset="0"/>
                <a:cs typeface="Courier New" panose="02070309020205020404" pitchFamily="49" charset="0"/>
              </a:rPr>
              <a:t> 3182597 BB CRC REV   1  2-28-16    $5,041        2-16       (50) L6654321C1CCC </a:t>
            </a:r>
            <a:br>
              <a:rPr lang="en-US" sz="1050" b="1" dirty="0">
                <a:latin typeface="Courier New" panose="02070309020205020404" pitchFamily="49" charset="0"/>
                <a:cs typeface="Courier New" panose="02070309020205020404" pitchFamily="49" charset="0"/>
              </a:rPr>
            </a:br>
            <a:r>
              <a:rPr lang="en-US" sz="1050" b="1" dirty="0">
                <a:latin typeface="Courier New" panose="02070309020205020404" pitchFamily="49" charset="0"/>
                <a:cs typeface="Courier New" panose="02070309020205020404" pitchFamily="49" charset="0"/>
              </a:rPr>
              <a:t> 4254983010141952           1-16                  $764             CCCCCCCCCCCC</a:t>
            </a:r>
            <a:r>
              <a:rPr lang="en-US" sz="1050" dirty="0">
                <a:latin typeface="Courier New" panose="02070309020205020404" pitchFamily="49" charset="0"/>
                <a:cs typeface="Courier New" panose="02070309020205020404" pitchFamily="49" charset="0"/>
              </a:rPr>
              <a:t> </a:t>
            </a:r>
            <a:br>
              <a:rPr lang="en-US" sz="1050" dirty="0">
                <a:latin typeface="Courier New" panose="02070309020205020404" pitchFamily="49" charset="0"/>
                <a:cs typeface="Courier New" panose="02070309020205020404" pitchFamily="49" charset="0"/>
              </a:rPr>
            </a:br>
            <a:r>
              <a:rPr lang="en-US" sz="1050" dirty="0">
                <a:latin typeface="Courier New" panose="02070309020205020404" pitchFamily="49" charset="0"/>
                <a:cs typeface="Courier New" panose="02070309020205020404" pitchFamily="49" charset="0"/>
              </a:rPr>
              <a:t> </a:t>
            </a:r>
            <a:endParaRPr lang="en-US" sz="750" dirty="0">
              <a:latin typeface="Courier New" panose="02070309020205020404" pitchFamily="49" charset="0"/>
              <a:cs typeface="Courier New" panose="02070309020205020404" pitchFamily="49" charset="0"/>
            </a:endParaRPr>
          </a:p>
          <a:p>
            <a:pPr marL="196453" lvl="3" indent="0" algn="r">
              <a:buNone/>
            </a:pPr>
            <a:r>
              <a:rPr lang="en-US" sz="750" dirty="0">
                <a:latin typeface="Courier New" panose="02070309020205020404" pitchFamily="49" charset="0"/>
                <a:cs typeface="Courier New" panose="02070309020205020404" pitchFamily="49" charset="0"/>
              </a:rPr>
              <a:t> </a:t>
            </a:r>
          </a:p>
          <a:p>
            <a:endParaRPr lang="en-GB" dirty="0"/>
          </a:p>
          <a:p>
            <a:endParaRPr lang="en-GB" dirty="0"/>
          </a:p>
        </p:txBody>
      </p:sp>
      <p:sp>
        <p:nvSpPr>
          <p:cNvPr id="8" name="Picture Placeholder 3"/>
          <p:cNvSpPr txBox="1">
            <a:spLocks/>
          </p:cNvSpPr>
          <p:nvPr/>
        </p:nvSpPr>
        <p:spPr>
          <a:xfrm>
            <a:off x="1875000" y="1455636"/>
            <a:ext cx="7129001" cy="201712"/>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a:lstStyle>
          <a:p>
            <a:r>
              <a:rPr lang="en-GB" sz="1650" b="1" dirty="0"/>
              <a:t>The Trade Band provides a history of the consumers credit obligations</a:t>
            </a:r>
          </a:p>
        </p:txBody>
      </p:sp>
      <p:cxnSp>
        <p:nvCxnSpPr>
          <p:cNvPr id="4" name="Straight Arrow Connector 3"/>
          <p:cNvCxnSpPr/>
          <p:nvPr/>
        </p:nvCxnSpPr>
        <p:spPr>
          <a:xfrm>
            <a:off x="1860935" y="2186422"/>
            <a:ext cx="501833" cy="185094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5" name="Rounded Rectangle 14"/>
          <p:cNvSpPr/>
          <p:nvPr/>
        </p:nvSpPr>
        <p:spPr>
          <a:xfrm>
            <a:off x="1744081" y="1981977"/>
            <a:ext cx="1450175" cy="212869"/>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Subscriber name</a:t>
            </a:r>
          </a:p>
        </p:txBody>
      </p:sp>
      <p:sp>
        <p:nvSpPr>
          <p:cNvPr id="22" name="Rounded Rectangle 14"/>
          <p:cNvSpPr/>
          <p:nvPr/>
        </p:nvSpPr>
        <p:spPr>
          <a:xfrm>
            <a:off x="3657628" y="1981977"/>
            <a:ext cx="1877042" cy="199217"/>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Kind of Business Code</a:t>
            </a:r>
          </a:p>
        </p:txBody>
      </p:sp>
      <p:sp>
        <p:nvSpPr>
          <p:cNvPr id="23" name="Rounded Rectangle 14"/>
          <p:cNvSpPr/>
          <p:nvPr/>
        </p:nvSpPr>
        <p:spPr>
          <a:xfrm>
            <a:off x="5473071" y="2466586"/>
            <a:ext cx="659917" cy="149472"/>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ECOA</a:t>
            </a:r>
          </a:p>
        </p:txBody>
      </p:sp>
      <p:sp>
        <p:nvSpPr>
          <p:cNvPr id="24" name="Rounded Rectangle 14"/>
          <p:cNvSpPr/>
          <p:nvPr/>
        </p:nvSpPr>
        <p:spPr>
          <a:xfrm>
            <a:off x="2038350" y="2376909"/>
            <a:ext cx="1696864" cy="223444"/>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Subscriber number</a:t>
            </a:r>
          </a:p>
        </p:txBody>
      </p:sp>
      <p:sp>
        <p:nvSpPr>
          <p:cNvPr id="25" name="Rounded Rectangle 14"/>
          <p:cNvSpPr/>
          <p:nvPr/>
        </p:nvSpPr>
        <p:spPr>
          <a:xfrm>
            <a:off x="4110402" y="2624950"/>
            <a:ext cx="1185253" cy="179735"/>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Type of Credit</a:t>
            </a:r>
          </a:p>
        </p:txBody>
      </p:sp>
      <p:sp>
        <p:nvSpPr>
          <p:cNvPr id="26" name="Rounded Rectangle 14"/>
          <p:cNvSpPr/>
          <p:nvPr/>
        </p:nvSpPr>
        <p:spPr>
          <a:xfrm>
            <a:off x="2362769" y="4644488"/>
            <a:ext cx="1245658" cy="302963"/>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Open Date</a:t>
            </a:r>
          </a:p>
        </p:txBody>
      </p:sp>
      <p:sp>
        <p:nvSpPr>
          <p:cNvPr id="28" name="Rounded Rectangle 14"/>
          <p:cNvSpPr/>
          <p:nvPr/>
        </p:nvSpPr>
        <p:spPr>
          <a:xfrm>
            <a:off x="2034716" y="2807012"/>
            <a:ext cx="1525195" cy="180714"/>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Account number</a:t>
            </a:r>
          </a:p>
        </p:txBody>
      </p:sp>
      <p:sp>
        <p:nvSpPr>
          <p:cNvPr id="29" name="Rounded Rectangle 14"/>
          <p:cNvSpPr/>
          <p:nvPr/>
        </p:nvSpPr>
        <p:spPr>
          <a:xfrm>
            <a:off x="4224947" y="3106506"/>
            <a:ext cx="765312" cy="139441"/>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Terms</a:t>
            </a:r>
          </a:p>
        </p:txBody>
      </p:sp>
      <p:sp>
        <p:nvSpPr>
          <p:cNvPr id="30" name="Rounded Rectangle 14"/>
          <p:cNvSpPr/>
          <p:nvPr/>
        </p:nvSpPr>
        <p:spPr>
          <a:xfrm>
            <a:off x="4543741" y="4688016"/>
            <a:ext cx="1571405" cy="153728"/>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Amount and Type2</a:t>
            </a:r>
          </a:p>
        </p:txBody>
      </p:sp>
      <p:cxnSp>
        <p:nvCxnSpPr>
          <p:cNvPr id="33" name="Straight Arrow Connector 32"/>
          <p:cNvCxnSpPr/>
          <p:nvPr/>
        </p:nvCxnSpPr>
        <p:spPr>
          <a:xfrm>
            <a:off x="2109681" y="2616057"/>
            <a:ext cx="540465" cy="1656937"/>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a:off x="2625754" y="2987726"/>
            <a:ext cx="260363" cy="1427245"/>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flipH="1">
            <a:off x="3116895" y="2181194"/>
            <a:ext cx="895563" cy="2001866"/>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H="1">
            <a:off x="3379808" y="2818695"/>
            <a:ext cx="845140" cy="139166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stCxn id="29" idx="1"/>
          </p:cNvCxnSpPr>
          <p:nvPr/>
        </p:nvCxnSpPr>
        <p:spPr>
          <a:xfrm flipH="1">
            <a:off x="3754379" y="3176227"/>
            <a:ext cx="470568" cy="108686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H="1">
            <a:off x="4029469" y="2671030"/>
            <a:ext cx="1575911" cy="1538046"/>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flipV="1">
            <a:off x="3628458" y="4145062"/>
            <a:ext cx="791727" cy="818618"/>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p:nvPr/>
        </p:nvCxnSpPr>
        <p:spPr>
          <a:xfrm flipV="1">
            <a:off x="3820199" y="4360176"/>
            <a:ext cx="531801" cy="85692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14"/>
          <p:cNvSpPr/>
          <p:nvPr/>
        </p:nvSpPr>
        <p:spPr>
          <a:xfrm>
            <a:off x="2389480" y="5118096"/>
            <a:ext cx="1430719" cy="167366"/>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Balance Date</a:t>
            </a:r>
          </a:p>
        </p:txBody>
      </p:sp>
      <p:sp>
        <p:nvSpPr>
          <p:cNvPr id="61" name="Rounded Rectangle 14"/>
          <p:cNvSpPr/>
          <p:nvPr/>
        </p:nvSpPr>
        <p:spPr>
          <a:xfrm>
            <a:off x="2537826" y="5446614"/>
            <a:ext cx="1430719" cy="294724"/>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Last Paid Date</a:t>
            </a:r>
          </a:p>
        </p:txBody>
      </p:sp>
      <p:cxnSp>
        <p:nvCxnSpPr>
          <p:cNvPr id="63" name="Straight Arrow Connector 62"/>
          <p:cNvCxnSpPr>
            <a:cxnSpLocks/>
            <a:stCxn id="61" idx="3"/>
          </p:cNvCxnSpPr>
          <p:nvPr/>
        </p:nvCxnSpPr>
        <p:spPr>
          <a:xfrm flipV="1">
            <a:off x="3968545" y="4510898"/>
            <a:ext cx="544381" cy="1083078"/>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72" name="Rounded Rectangle 14"/>
          <p:cNvSpPr/>
          <p:nvPr/>
        </p:nvSpPr>
        <p:spPr>
          <a:xfrm>
            <a:off x="6512643" y="2036491"/>
            <a:ext cx="1623133" cy="230131"/>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Amount and Type</a:t>
            </a:r>
          </a:p>
        </p:txBody>
      </p:sp>
      <p:sp>
        <p:nvSpPr>
          <p:cNvPr id="73" name="Rounded Rectangle 14"/>
          <p:cNvSpPr/>
          <p:nvPr/>
        </p:nvSpPr>
        <p:spPr>
          <a:xfrm>
            <a:off x="6780020" y="2416094"/>
            <a:ext cx="933309" cy="140505"/>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Balance</a:t>
            </a:r>
          </a:p>
        </p:txBody>
      </p:sp>
      <p:cxnSp>
        <p:nvCxnSpPr>
          <p:cNvPr id="75" name="Straight Arrow Connector 74"/>
          <p:cNvCxnSpPr/>
          <p:nvPr/>
        </p:nvCxnSpPr>
        <p:spPr>
          <a:xfrm flipV="1">
            <a:off x="5570040" y="2176608"/>
            <a:ext cx="1008154" cy="1843606"/>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p:cNvCxnSpPr/>
          <p:nvPr/>
        </p:nvCxnSpPr>
        <p:spPr>
          <a:xfrm flipV="1">
            <a:off x="5630327" y="2556599"/>
            <a:ext cx="1125282" cy="173903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p:cNvCxnSpPr/>
          <p:nvPr/>
        </p:nvCxnSpPr>
        <p:spPr>
          <a:xfrm flipV="1">
            <a:off x="5591283" y="4169687"/>
            <a:ext cx="423485" cy="505546"/>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p:cNvCxnSpPr/>
          <p:nvPr/>
        </p:nvCxnSpPr>
        <p:spPr>
          <a:xfrm flipV="1">
            <a:off x="6091991" y="4295630"/>
            <a:ext cx="110042" cy="857516"/>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p:nvPr/>
        </p:nvCxnSpPr>
        <p:spPr>
          <a:xfrm flipH="1" flipV="1">
            <a:off x="6496065" y="4554371"/>
            <a:ext cx="430417" cy="100316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86" name="Rounded Rectangle 14"/>
          <p:cNvSpPr/>
          <p:nvPr/>
        </p:nvSpPr>
        <p:spPr>
          <a:xfrm>
            <a:off x="4990259" y="5087700"/>
            <a:ext cx="1882799" cy="197762"/>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Payment level Date</a:t>
            </a:r>
          </a:p>
        </p:txBody>
      </p:sp>
      <p:sp>
        <p:nvSpPr>
          <p:cNvPr id="89" name="Rounded Rectangle 14"/>
          <p:cNvSpPr/>
          <p:nvPr/>
        </p:nvSpPr>
        <p:spPr>
          <a:xfrm>
            <a:off x="6192969" y="5546983"/>
            <a:ext cx="1526458" cy="139493"/>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Past Due Amount</a:t>
            </a:r>
          </a:p>
        </p:txBody>
      </p:sp>
      <p:sp>
        <p:nvSpPr>
          <p:cNvPr id="93" name="Rounded Rectangle 14"/>
          <p:cNvSpPr/>
          <p:nvPr/>
        </p:nvSpPr>
        <p:spPr>
          <a:xfrm>
            <a:off x="6780020" y="2416094"/>
            <a:ext cx="933309" cy="179971"/>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Balance</a:t>
            </a:r>
          </a:p>
        </p:txBody>
      </p:sp>
      <p:sp>
        <p:nvSpPr>
          <p:cNvPr id="94" name="Rounded Rectangle 14"/>
          <p:cNvSpPr/>
          <p:nvPr/>
        </p:nvSpPr>
        <p:spPr>
          <a:xfrm>
            <a:off x="6780020" y="4773954"/>
            <a:ext cx="1571405" cy="173497"/>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Account condition</a:t>
            </a:r>
          </a:p>
        </p:txBody>
      </p:sp>
      <p:cxnSp>
        <p:nvCxnSpPr>
          <p:cNvPr id="95" name="Straight Arrow Connector 94"/>
          <p:cNvCxnSpPr/>
          <p:nvPr/>
        </p:nvCxnSpPr>
        <p:spPr>
          <a:xfrm flipH="1" flipV="1">
            <a:off x="6855827" y="4206955"/>
            <a:ext cx="136544" cy="51743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00" name="Rounded Rectangle 14"/>
          <p:cNvSpPr/>
          <p:nvPr/>
        </p:nvSpPr>
        <p:spPr>
          <a:xfrm>
            <a:off x="8603779" y="4724387"/>
            <a:ext cx="1499975" cy="186315"/>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Months Reviewed</a:t>
            </a:r>
          </a:p>
        </p:txBody>
      </p:sp>
      <p:cxnSp>
        <p:nvCxnSpPr>
          <p:cNvPr id="102" name="Straight Arrow Connector 101"/>
          <p:cNvCxnSpPr/>
          <p:nvPr/>
        </p:nvCxnSpPr>
        <p:spPr>
          <a:xfrm flipH="1" flipV="1">
            <a:off x="7256763" y="4360177"/>
            <a:ext cx="1333672" cy="374312"/>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04" name="Rounded Rectangle 14"/>
          <p:cNvSpPr/>
          <p:nvPr/>
        </p:nvSpPr>
        <p:spPr>
          <a:xfrm>
            <a:off x="7875191" y="2577480"/>
            <a:ext cx="1468067" cy="187099"/>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Payment Status</a:t>
            </a:r>
          </a:p>
        </p:txBody>
      </p:sp>
      <p:sp>
        <p:nvSpPr>
          <p:cNvPr id="105" name="Rounded Rectangle 14"/>
          <p:cNvSpPr/>
          <p:nvPr/>
        </p:nvSpPr>
        <p:spPr>
          <a:xfrm>
            <a:off x="8306479" y="2956774"/>
            <a:ext cx="1468067" cy="187099"/>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Payment History</a:t>
            </a:r>
          </a:p>
        </p:txBody>
      </p:sp>
      <p:cxnSp>
        <p:nvCxnSpPr>
          <p:cNvPr id="106" name="Straight Arrow Connector 105"/>
          <p:cNvCxnSpPr/>
          <p:nvPr/>
        </p:nvCxnSpPr>
        <p:spPr>
          <a:xfrm flipV="1">
            <a:off x="8037058" y="2804045"/>
            <a:ext cx="80045" cy="121616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p:cNvCxnSpPr/>
          <p:nvPr/>
        </p:nvCxnSpPr>
        <p:spPr>
          <a:xfrm flipV="1">
            <a:off x="8590435" y="3176227"/>
            <a:ext cx="234869" cy="111760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Footer Placeholder 1"/>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spTree>
    <p:extLst>
      <p:ext uri="{BB962C8B-B14F-4D97-AF65-F5344CB8AC3E}">
        <p14:creationId xmlns:p14="http://schemas.microsoft.com/office/powerpoint/2010/main" val="33549140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3"/>
          <p:cNvSpPr>
            <a:spLocks noGrp="1"/>
          </p:cNvSpPr>
          <p:nvPr>
            <p:ph type="title"/>
          </p:nvPr>
        </p:nvSpPr>
        <p:spPr>
          <a:xfrm>
            <a:off x="1875001" y="528034"/>
            <a:ext cx="4178138" cy="699770"/>
          </a:xfrm>
        </p:spPr>
        <p:txBody>
          <a:bodyPr/>
          <a:lstStyle/>
          <a:p>
            <a:r>
              <a:rPr lang="en-US" dirty="0"/>
              <a:t>Credit Profile Report</a:t>
            </a:r>
            <a:br>
              <a:rPr lang="en-US" dirty="0"/>
            </a:br>
            <a:r>
              <a:rPr lang="en-US" sz="1650" dirty="0"/>
              <a:t>Trade Band</a:t>
            </a:r>
          </a:p>
        </p:txBody>
      </p:sp>
      <p:sp>
        <p:nvSpPr>
          <p:cNvPr id="7" name="Content Placeholder 1"/>
          <p:cNvSpPr>
            <a:spLocks noGrp="1"/>
          </p:cNvSpPr>
          <p:nvPr>
            <p:ph idx="1"/>
          </p:nvPr>
        </p:nvSpPr>
        <p:spPr>
          <a:xfrm>
            <a:off x="2005167" y="2139709"/>
            <a:ext cx="7887987" cy="4141178"/>
          </a:xfrm>
        </p:spPr>
        <p:txBody>
          <a:bodyPr/>
          <a:lstStyle/>
          <a:p>
            <a:endParaRPr lang="en-US" sz="750" dirty="0">
              <a:latin typeface="Courier New" panose="02070309020205020404" pitchFamily="49" charset="0"/>
              <a:cs typeface="Courier New" panose="02070309020205020404" pitchFamily="49" charset="0"/>
            </a:endParaRPr>
          </a:p>
          <a:p>
            <a:pPr marL="196453" lvl="3" indent="0">
              <a:buNone/>
            </a:pPr>
            <a:r>
              <a:rPr lang="en-US" sz="1050" b="1" dirty="0">
                <a:latin typeface="Courier New" panose="02070309020205020404" pitchFamily="49" charset="0"/>
                <a:cs typeface="Courier New" panose="02070309020205020404" pitchFamily="49" charset="0"/>
              </a:rPr>
              <a:t>SUBSCRIBER                 OPEN    AMT-TYP1    AMT-TYP2 ACCTCOND   PYMT STATUS </a:t>
            </a:r>
            <a:br>
              <a:rPr lang="en-US" sz="1050" b="1" dirty="0">
                <a:latin typeface="Courier New" panose="02070309020205020404" pitchFamily="49" charset="0"/>
                <a:cs typeface="Courier New" panose="02070309020205020404" pitchFamily="49" charset="0"/>
              </a:rPr>
            </a:br>
            <a:r>
              <a:rPr lang="en-US" sz="1050" b="1" dirty="0">
                <a:latin typeface="Courier New" panose="02070309020205020404" pitchFamily="49" charset="0"/>
                <a:cs typeface="Courier New" panose="02070309020205020404" pitchFamily="49" charset="0"/>
              </a:rPr>
              <a:t> SUB#   KOB TYP TRM ECOA BALDATE     BALANCE   PYMT LEVEL MOS REV  PYMT HISTORY </a:t>
            </a:r>
            <a:br>
              <a:rPr lang="en-US" sz="1050" b="1" dirty="0">
                <a:latin typeface="Courier New" panose="02070309020205020404" pitchFamily="49" charset="0"/>
                <a:cs typeface="Courier New" panose="02070309020205020404" pitchFamily="49" charset="0"/>
              </a:rPr>
            </a:br>
            <a:r>
              <a:rPr lang="en-US" sz="1050" b="1" dirty="0">
                <a:latin typeface="Courier New" panose="02070309020205020404" pitchFamily="49" charset="0"/>
                <a:cs typeface="Courier New" panose="02070309020205020404" pitchFamily="49" charset="0"/>
              </a:rPr>
              <a:t> ACCOUNT #               LAST PD   MONTH PAY    PAST DUE  MAXIMUM    BY MONTH </a:t>
            </a:r>
            <a:br>
              <a:rPr lang="en-US" sz="1050" b="1" dirty="0">
                <a:latin typeface="Courier New" panose="02070309020205020404" pitchFamily="49" charset="0"/>
                <a:cs typeface="Courier New" panose="02070309020205020404" pitchFamily="49" charset="0"/>
              </a:rPr>
            </a:br>
            <a:br>
              <a:rPr lang="en-US" sz="1050" b="1" dirty="0">
                <a:latin typeface="Courier New" panose="02070309020205020404" pitchFamily="49" charset="0"/>
                <a:cs typeface="Courier New" panose="02070309020205020404" pitchFamily="49" charset="0"/>
              </a:rPr>
            </a:br>
            <a:r>
              <a:rPr lang="en-US" sz="1050" b="1" dirty="0">
                <a:latin typeface="Courier New" panose="02070309020205020404" pitchFamily="49" charset="0"/>
                <a:cs typeface="Courier New" panose="02070309020205020404" pitchFamily="49" charset="0"/>
              </a:rPr>
              <a:t>*NEXCARD/MASTERTRUST        4-11    $6,000-L    $5,041-C CHARGOFF    DELINQ 180 </a:t>
            </a:r>
            <a:br>
              <a:rPr lang="en-US" sz="1050" b="1" dirty="0">
                <a:latin typeface="Courier New" panose="02070309020205020404" pitchFamily="49" charset="0"/>
                <a:cs typeface="Courier New" panose="02070309020205020404" pitchFamily="49" charset="0"/>
              </a:rPr>
            </a:br>
            <a:r>
              <a:rPr lang="en-US" sz="1050" b="1" dirty="0">
                <a:latin typeface="Courier New" panose="02070309020205020404" pitchFamily="49" charset="0"/>
                <a:cs typeface="Courier New" panose="02070309020205020404" pitchFamily="49" charset="0"/>
              </a:rPr>
              <a:t> 3182597 BB CRC REV   1  2-28-16    $5,041        2-16       (50) L6654321C1CCC </a:t>
            </a:r>
            <a:br>
              <a:rPr lang="en-US" sz="1050" b="1" dirty="0">
                <a:latin typeface="Courier New" panose="02070309020205020404" pitchFamily="49" charset="0"/>
                <a:cs typeface="Courier New" panose="02070309020205020404" pitchFamily="49" charset="0"/>
              </a:rPr>
            </a:br>
            <a:r>
              <a:rPr lang="en-US" sz="1050" b="1" dirty="0">
                <a:latin typeface="Courier New" panose="02070309020205020404" pitchFamily="49" charset="0"/>
                <a:cs typeface="Courier New" panose="02070309020205020404" pitchFamily="49" charset="0"/>
              </a:rPr>
              <a:t> 4254983010141952           1-16                  $764             CCCCCCCCCCCC </a:t>
            </a:r>
            <a:br>
              <a:rPr lang="en-US" sz="1050" b="1" dirty="0">
                <a:latin typeface="Courier New" panose="02070309020205020404" pitchFamily="49" charset="0"/>
                <a:cs typeface="Courier New" panose="02070309020205020404" pitchFamily="49" charset="0"/>
              </a:rPr>
            </a:br>
            <a:r>
              <a:rPr lang="en-US" sz="1050" b="1" dirty="0">
                <a:latin typeface="Courier New" panose="02070309020205020404" pitchFamily="49" charset="0"/>
                <a:cs typeface="Courier New" panose="02070309020205020404" pitchFamily="49" charset="0"/>
              </a:rPr>
              <a:t> ** ACCOUNT CLOSED AT CONSUMER'S REQUEST ** </a:t>
            </a:r>
          </a:p>
          <a:p>
            <a:pPr marL="196453" lvl="3" indent="0">
              <a:buNone/>
            </a:pPr>
            <a:endParaRPr lang="en-US" sz="750" b="1" dirty="0">
              <a:latin typeface="Courier New" panose="02070309020205020404" pitchFamily="49" charset="0"/>
              <a:cs typeface="Courier New" panose="02070309020205020404" pitchFamily="49" charset="0"/>
            </a:endParaRPr>
          </a:p>
          <a:p>
            <a:pPr marL="196453" lvl="3" indent="0">
              <a:buNone/>
            </a:pPr>
            <a:r>
              <a:rPr lang="en-US" sz="1050" b="1" dirty="0">
                <a:latin typeface="Courier New" panose="02070309020205020404" pitchFamily="49" charset="0"/>
                <a:cs typeface="Courier New" panose="02070309020205020404" pitchFamily="49" charset="0"/>
              </a:rPr>
              <a:t>*REGIONS BANK              12-11   $54,576-O                 OPEN   CUR WAS 150 </a:t>
            </a:r>
            <a:br>
              <a:rPr lang="en-US" sz="1050" b="1" dirty="0">
                <a:latin typeface="Courier New" panose="02070309020205020404" pitchFamily="49" charset="0"/>
                <a:cs typeface="Courier New" panose="02070309020205020404" pitchFamily="49" charset="0"/>
              </a:rPr>
            </a:br>
            <a:r>
              <a:rPr lang="en-US" sz="1050" b="1" dirty="0">
                <a:latin typeface="Courier New" panose="02070309020205020404" pitchFamily="49" charset="0"/>
                <a:cs typeface="Courier New" panose="02070309020205020404" pitchFamily="49" charset="0"/>
              </a:rPr>
              <a:t> 0123200 BB SEC   5   1 10-28-16   $47,131        2-16       (58) CCCCCCCCC3543 </a:t>
            </a:r>
            <a:br>
              <a:rPr lang="en-US" sz="1050" b="1" dirty="0">
                <a:latin typeface="Courier New" panose="02070309020205020404" pitchFamily="49" charset="0"/>
                <a:cs typeface="Courier New" panose="02070309020205020404" pitchFamily="49" charset="0"/>
              </a:rPr>
            </a:br>
            <a:r>
              <a:rPr lang="en-US" sz="1050" b="1" dirty="0">
                <a:latin typeface="Courier New" panose="02070309020205020404" pitchFamily="49" charset="0"/>
                <a:cs typeface="Courier New" panose="02070309020205020404" pitchFamily="49" charset="0"/>
              </a:rPr>
              <a:t> 41004003807701            10-16      $552                         231CCCCCCCCC </a:t>
            </a:r>
            <a:br>
              <a:rPr lang="en-US" sz="1050" b="1" dirty="0">
                <a:latin typeface="Courier New" panose="02070309020205020404" pitchFamily="49" charset="0"/>
                <a:cs typeface="Courier New" panose="02070309020205020404" pitchFamily="49" charset="0"/>
              </a:rPr>
            </a:br>
            <a:r>
              <a:rPr lang="en-US" sz="1050" b="1" dirty="0">
                <a:latin typeface="Courier New" panose="02070309020205020404" pitchFamily="49" charset="0"/>
                <a:cs typeface="Courier New" panose="02070309020205020404" pitchFamily="49" charset="0"/>
              </a:rPr>
              <a:t> BALLOON DATE: 03/05/2017 BALLOON AMOUNT: $45,625</a:t>
            </a:r>
          </a:p>
          <a:p>
            <a:pPr marL="196453" lvl="3" indent="0" algn="r">
              <a:buNone/>
            </a:pPr>
            <a:r>
              <a:rPr lang="en-US" sz="750" b="1" dirty="0">
                <a:latin typeface="Courier New" panose="02070309020205020404" pitchFamily="49" charset="0"/>
                <a:cs typeface="Courier New" panose="02070309020205020404" pitchFamily="49" charset="0"/>
              </a:rPr>
              <a:t> </a:t>
            </a:r>
          </a:p>
          <a:p>
            <a:pPr marL="196453" lvl="3" indent="0">
              <a:buNone/>
            </a:pPr>
            <a:r>
              <a:rPr lang="en-US" sz="1050" b="1" dirty="0">
                <a:latin typeface="Courier New" panose="02070309020205020404" pitchFamily="49" charset="0"/>
                <a:cs typeface="Courier New" panose="02070309020205020404" pitchFamily="49" charset="0"/>
              </a:rPr>
              <a:t>CBNA                       8-11                                      NO STATUS </a:t>
            </a:r>
            <a:br>
              <a:rPr lang="en-US" sz="1050" b="1" dirty="0">
                <a:latin typeface="Courier New" panose="02070309020205020404" pitchFamily="49" charset="0"/>
                <a:cs typeface="Courier New" panose="02070309020205020404" pitchFamily="49" charset="0"/>
              </a:rPr>
            </a:br>
            <a:r>
              <a:rPr lang="en-US" sz="1050" b="1" dirty="0">
                <a:latin typeface="Courier New" panose="02070309020205020404" pitchFamily="49" charset="0"/>
                <a:cs typeface="Courier New" panose="02070309020205020404" pitchFamily="49" charset="0"/>
              </a:rPr>
              <a:t> 3178962 ZR CHG REV   1 11-16-16 </a:t>
            </a:r>
            <a:br>
              <a:rPr lang="en-US" sz="1050" b="1" dirty="0">
                <a:latin typeface="Courier New" panose="02070309020205020404" pitchFamily="49" charset="0"/>
                <a:cs typeface="Courier New" panose="02070309020205020404" pitchFamily="49" charset="0"/>
              </a:rPr>
            </a:br>
            <a:r>
              <a:rPr lang="en-US" sz="1050" b="1" dirty="0">
                <a:latin typeface="Courier New" panose="02070309020205020404" pitchFamily="49" charset="0"/>
                <a:cs typeface="Courier New" panose="02070309020205020404" pitchFamily="49" charset="0"/>
              </a:rPr>
              <a:t> 6035320107045551 </a:t>
            </a:r>
            <a:br>
              <a:rPr lang="en-US" sz="1050" b="1" dirty="0">
                <a:latin typeface="Courier New" panose="02070309020205020404" pitchFamily="49" charset="0"/>
                <a:cs typeface="Courier New" panose="02070309020205020404" pitchFamily="49" charset="0"/>
              </a:rPr>
            </a:br>
            <a:r>
              <a:rPr lang="en-US" sz="1050" b="1" dirty="0">
                <a:latin typeface="Courier New" panose="02070309020205020404" pitchFamily="49" charset="0"/>
                <a:cs typeface="Courier New" panose="02070309020205020404" pitchFamily="49" charset="0"/>
              </a:rPr>
              <a:t> ** ACCOUNT IN DISPUTE UNDER FAIR CREDIT BILLING ACT ** </a:t>
            </a:r>
          </a:p>
          <a:p>
            <a:endParaRPr lang="en-GB" dirty="0"/>
          </a:p>
          <a:p>
            <a:endParaRPr lang="en-GB" dirty="0"/>
          </a:p>
        </p:txBody>
      </p:sp>
      <p:sp>
        <p:nvSpPr>
          <p:cNvPr id="8" name="Picture Placeholder 3"/>
          <p:cNvSpPr txBox="1">
            <a:spLocks/>
          </p:cNvSpPr>
          <p:nvPr/>
        </p:nvSpPr>
        <p:spPr>
          <a:xfrm>
            <a:off x="1875000" y="1455636"/>
            <a:ext cx="7129001" cy="201712"/>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a:lstStyle>
          <a:p>
            <a:r>
              <a:rPr lang="en-GB" sz="1650" b="1" dirty="0"/>
              <a:t>The Trade Band provides a history of the consumers credit obligations</a:t>
            </a:r>
          </a:p>
        </p:txBody>
      </p:sp>
      <p:cxnSp>
        <p:nvCxnSpPr>
          <p:cNvPr id="4" name="Straight Arrow Connector 3"/>
          <p:cNvCxnSpPr/>
          <p:nvPr/>
        </p:nvCxnSpPr>
        <p:spPr>
          <a:xfrm>
            <a:off x="2304172" y="2097999"/>
            <a:ext cx="248528" cy="1328115"/>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5" name="Rounded Rectangle 14"/>
          <p:cNvSpPr/>
          <p:nvPr/>
        </p:nvSpPr>
        <p:spPr>
          <a:xfrm>
            <a:off x="2005168" y="1885178"/>
            <a:ext cx="1571405" cy="426632"/>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Special Comment Code</a:t>
            </a:r>
          </a:p>
        </p:txBody>
      </p:sp>
      <p:cxnSp>
        <p:nvCxnSpPr>
          <p:cNvPr id="9" name="Straight Arrow Connector 8"/>
          <p:cNvCxnSpPr/>
          <p:nvPr/>
        </p:nvCxnSpPr>
        <p:spPr>
          <a:xfrm flipV="1">
            <a:off x="6119315" y="3680644"/>
            <a:ext cx="596928" cy="66656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Rounded Rectangle 14"/>
          <p:cNvSpPr/>
          <p:nvPr/>
        </p:nvSpPr>
        <p:spPr>
          <a:xfrm>
            <a:off x="6556696" y="3442700"/>
            <a:ext cx="1315190" cy="316696"/>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Balloon Payment</a:t>
            </a:r>
          </a:p>
        </p:txBody>
      </p:sp>
      <p:cxnSp>
        <p:nvCxnSpPr>
          <p:cNvPr id="11" name="Straight Arrow Connector 10"/>
          <p:cNvCxnSpPr>
            <a:stCxn id="12" idx="1"/>
          </p:cNvCxnSpPr>
          <p:nvPr/>
        </p:nvCxnSpPr>
        <p:spPr>
          <a:xfrm flipH="1" flipV="1">
            <a:off x="4173194" y="5386563"/>
            <a:ext cx="1160418" cy="571776"/>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4"/>
          <p:cNvSpPr/>
          <p:nvPr/>
        </p:nvSpPr>
        <p:spPr>
          <a:xfrm>
            <a:off x="5333613" y="5733417"/>
            <a:ext cx="1571405" cy="449844"/>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Compliance Condition Code</a:t>
            </a:r>
          </a:p>
        </p:txBody>
      </p:sp>
      <p:sp>
        <p:nvSpPr>
          <p:cNvPr id="2" name="Footer Placeholder 1"/>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spTree>
    <p:extLst>
      <p:ext uri="{BB962C8B-B14F-4D97-AF65-F5344CB8AC3E}">
        <p14:creationId xmlns:p14="http://schemas.microsoft.com/office/powerpoint/2010/main" val="35054655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p:cNvSpPr>
            <a:spLocks noChangeArrowheads="1"/>
          </p:cNvSpPr>
          <p:nvPr/>
        </p:nvSpPr>
        <p:spPr bwMode="auto">
          <a:xfrm>
            <a:off x="3021105" y="1627432"/>
            <a:ext cx="6356350" cy="4155626"/>
          </a:xfrm>
          <a:prstGeom prst="rect">
            <a:avLst/>
          </a:prstGeom>
          <a:solidFill>
            <a:srgbClr val="EAEAEA"/>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lvl1pPr defTabSz="831850">
              <a:buFont typeface="Wingdings" pitchFamily="2" charset="2"/>
              <a:buChar char="§"/>
              <a:tabLst>
                <a:tab pos="1028700" algn="l"/>
                <a:tab pos="3603625" algn="r"/>
                <a:tab pos="4064000" algn="l"/>
                <a:tab pos="7604125" algn="r"/>
              </a:tabLst>
              <a:defRPr sz="2000">
                <a:solidFill>
                  <a:schemeClr val="tx1"/>
                </a:solidFill>
                <a:latin typeface="Arial" charset="0"/>
              </a:defRPr>
            </a:lvl1pPr>
            <a:lvl2pPr marL="742950" indent="-285750" defTabSz="831850">
              <a:buSzPct val="50000"/>
              <a:buFont typeface="Monotype Sorts" pitchFamily="2" charset="2"/>
              <a:buChar char="u"/>
              <a:tabLst>
                <a:tab pos="1028700" algn="l"/>
                <a:tab pos="3603625" algn="r"/>
                <a:tab pos="4064000" algn="l"/>
                <a:tab pos="7604125" algn="r"/>
              </a:tabLst>
              <a:defRPr sz="2000">
                <a:solidFill>
                  <a:schemeClr val="tx1"/>
                </a:solidFill>
                <a:latin typeface="Arial" charset="0"/>
              </a:defRPr>
            </a:lvl2pPr>
            <a:lvl3pPr marL="1143000" indent="-228600" defTabSz="831850">
              <a:buSzPct val="70000"/>
              <a:buFont typeface="Wingdings 3" pitchFamily="18" charset="2"/>
              <a:buChar char="}"/>
              <a:tabLst>
                <a:tab pos="1028700" algn="l"/>
                <a:tab pos="3603625" algn="r"/>
                <a:tab pos="4064000" algn="l"/>
                <a:tab pos="7604125" algn="r"/>
              </a:tabLst>
              <a:defRPr sz="2000">
                <a:solidFill>
                  <a:schemeClr val="tx1"/>
                </a:solidFill>
                <a:latin typeface="Arial" charset="0"/>
              </a:defRPr>
            </a:lvl3pPr>
            <a:lvl4pPr marL="1600200" indent="-228600" defTabSz="831850">
              <a:buSzPct val="50000"/>
              <a:buFont typeface="Wingdings" pitchFamily="2" charset="2"/>
              <a:buChar char="l"/>
              <a:tabLst>
                <a:tab pos="1028700" algn="l"/>
                <a:tab pos="3603625" algn="r"/>
                <a:tab pos="4064000" algn="l"/>
                <a:tab pos="7604125" algn="r"/>
              </a:tabLst>
              <a:defRPr sz="2000">
                <a:solidFill>
                  <a:schemeClr val="tx1"/>
                </a:solidFill>
                <a:latin typeface="Arial" charset="0"/>
              </a:defRPr>
            </a:lvl4pPr>
            <a:lvl5pPr marL="2057400" indent="-228600" defTabSz="831850">
              <a:buSzPct val="50000"/>
              <a:buFont typeface="Monotype Sorts" pitchFamily="2" charset="2"/>
              <a:buChar char="l"/>
              <a:tabLst>
                <a:tab pos="1028700" algn="l"/>
                <a:tab pos="3603625" algn="r"/>
                <a:tab pos="4064000" algn="l"/>
                <a:tab pos="7604125" algn="r"/>
              </a:tabLst>
              <a:defRPr sz="2000">
                <a:solidFill>
                  <a:srgbClr val="808080"/>
                </a:solidFill>
                <a:latin typeface="Arial" charset="0"/>
              </a:defRPr>
            </a:lvl5pPr>
            <a:lvl6pPr marL="2514600" indent="-228600" defTabSz="831850" eaLnBrk="0" fontAlgn="base" hangingPunct="0">
              <a:lnSpc>
                <a:spcPct val="90000"/>
              </a:lnSpc>
              <a:spcBef>
                <a:spcPct val="20000"/>
              </a:spcBef>
              <a:spcAft>
                <a:spcPct val="25000"/>
              </a:spcAft>
              <a:buSzPct val="50000"/>
              <a:buFont typeface="Monotype Sorts" pitchFamily="2" charset="2"/>
              <a:buChar char="l"/>
              <a:tabLst>
                <a:tab pos="1028700" algn="l"/>
                <a:tab pos="3603625" algn="r"/>
                <a:tab pos="4064000" algn="l"/>
                <a:tab pos="7604125" algn="r"/>
              </a:tabLst>
              <a:defRPr sz="2000">
                <a:solidFill>
                  <a:srgbClr val="808080"/>
                </a:solidFill>
                <a:latin typeface="Arial" charset="0"/>
              </a:defRPr>
            </a:lvl6pPr>
            <a:lvl7pPr marL="2971800" indent="-228600" defTabSz="831850" eaLnBrk="0" fontAlgn="base" hangingPunct="0">
              <a:lnSpc>
                <a:spcPct val="90000"/>
              </a:lnSpc>
              <a:spcBef>
                <a:spcPct val="20000"/>
              </a:spcBef>
              <a:spcAft>
                <a:spcPct val="25000"/>
              </a:spcAft>
              <a:buSzPct val="50000"/>
              <a:buFont typeface="Monotype Sorts" pitchFamily="2" charset="2"/>
              <a:buChar char="l"/>
              <a:tabLst>
                <a:tab pos="1028700" algn="l"/>
                <a:tab pos="3603625" algn="r"/>
                <a:tab pos="4064000" algn="l"/>
                <a:tab pos="7604125" algn="r"/>
              </a:tabLst>
              <a:defRPr sz="2000">
                <a:solidFill>
                  <a:srgbClr val="808080"/>
                </a:solidFill>
                <a:latin typeface="Arial" charset="0"/>
              </a:defRPr>
            </a:lvl7pPr>
            <a:lvl8pPr marL="3429000" indent="-228600" defTabSz="831850" eaLnBrk="0" fontAlgn="base" hangingPunct="0">
              <a:lnSpc>
                <a:spcPct val="90000"/>
              </a:lnSpc>
              <a:spcBef>
                <a:spcPct val="20000"/>
              </a:spcBef>
              <a:spcAft>
                <a:spcPct val="25000"/>
              </a:spcAft>
              <a:buSzPct val="50000"/>
              <a:buFont typeface="Monotype Sorts" pitchFamily="2" charset="2"/>
              <a:buChar char="l"/>
              <a:tabLst>
                <a:tab pos="1028700" algn="l"/>
                <a:tab pos="3603625" algn="r"/>
                <a:tab pos="4064000" algn="l"/>
                <a:tab pos="7604125" algn="r"/>
              </a:tabLst>
              <a:defRPr sz="2000">
                <a:solidFill>
                  <a:srgbClr val="808080"/>
                </a:solidFill>
                <a:latin typeface="Arial" charset="0"/>
              </a:defRPr>
            </a:lvl8pPr>
            <a:lvl9pPr marL="3886200" indent="-228600" defTabSz="831850" eaLnBrk="0" fontAlgn="base" hangingPunct="0">
              <a:lnSpc>
                <a:spcPct val="90000"/>
              </a:lnSpc>
              <a:spcBef>
                <a:spcPct val="20000"/>
              </a:spcBef>
              <a:spcAft>
                <a:spcPct val="25000"/>
              </a:spcAft>
              <a:buSzPct val="50000"/>
              <a:buFont typeface="Monotype Sorts" pitchFamily="2" charset="2"/>
              <a:buChar char="l"/>
              <a:tabLst>
                <a:tab pos="1028700" algn="l"/>
                <a:tab pos="3603625" algn="r"/>
                <a:tab pos="4064000" algn="l"/>
                <a:tab pos="7604125" algn="r"/>
              </a:tabLst>
              <a:defRPr sz="2000">
                <a:solidFill>
                  <a:srgbClr val="808080"/>
                </a:solidFill>
                <a:latin typeface="Arial" charset="0"/>
              </a:defRPr>
            </a:lvl9pPr>
          </a:lstStyle>
          <a:p>
            <a:pPr>
              <a:lnSpc>
                <a:spcPct val="100000"/>
              </a:lnSpc>
              <a:spcBef>
                <a:spcPct val="0"/>
              </a:spcBef>
              <a:spcAft>
                <a:spcPct val="0"/>
              </a:spcAft>
              <a:buFontTx/>
              <a:buNone/>
            </a:pPr>
            <a:r>
              <a:rPr lang="en-US" altLang="en-US" sz="1200" b="1" dirty="0">
                <a:solidFill>
                  <a:srgbClr val="000000"/>
                </a:solidFill>
                <a:latin typeface="Courier New" pitchFamily="49" charset="0"/>
              </a:rPr>
              <a:t>  </a:t>
            </a:r>
          </a:p>
          <a:p>
            <a:pPr>
              <a:lnSpc>
                <a:spcPct val="100000"/>
              </a:lnSpc>
              <a:spcBef>
                <a:spcPct val="0"/>
              </a:spcBef>
              <a:spcAft>
                <a:spcPct val="0"/>
              </a:spcAft>
              <a:buFontTx/>
              <a:buNone/>
            </a:pPr>
            <a:r>
              <a:rPr lang="en-US" altLang="en-US" sz="1000" b="1" dirty="0">
                <a:latin typeface="Courier New" pitchFamily="49" charset="0"/>
              </a:rPr>
              <a:t>---------------------------------- TRADES ----------------------------------</a:t>
            </a:r>
          </a:p>
          <a:p>
            <a:pPr>
              <a:lnSpc>
                <a:spcPct val="100000"/>
              </a:lnSpc>
              <a:spcBef>
                <a:spcPct val="0"/>
              </a:spcBef>
              <a:spcAft>
                <a:spcPct val="0"/>
              </a:spcAft>
              <a:buFontTx/>
              <a:buNone/>
            </a:pPr>
            <a:endParaRPr lang="en-US" altLang="en-US" sz="1000" b="1" dirty="0">
              <a:latin typeface="Courier New" pitchFamily="49" charset="0"/>
            </a:endParaRPr>
          </a:p>
          <a:p>
            <a:pPr>
              <a:lnSpc>
                <a:spcPct val="100000"/>
              </a:lnSpc>
              <a:spcBef>
                <a:spcPct val="0"/>
              </a:spcBef>
              <a:spcAft>
                <a:spcPct val="0"/>
              </a:spcAft>
              <a:buFontTx/>
              <a:buNone/>
            </a:pPr>
            <a:r>
              <a:rPr lang="en-US" altLang="en-US" sz="1000" b="1" dirty="0">
                <a:latin typeface="Courier New" pitchFamily="49" charset="0"/>
              </a:rPr>
              <a:t>SUBSCRIBER                   OPEN   AMT-TYP1 AMT-TYP2 ACCTCOND   PYMT STATUS</a:t>
            </a:r>
          </a:p>
          <a:p>
            <a:pPr>
              <a:lnSpc>
                <a:spcPct val="100000"/>
              </a:lnSpc>
              <a:spcBef>
                <a:spcPct val="0"/>
              </a:spcBef>
              <a:spcAft>
                <a:spcPct val="0"/>
              </a:spcAft>
              <a:buFontTx/>
              <a:buNone/>
            </a:pPr>
            <a:r>
              <a:rPr lang="en-US" altLang="en-US" sz="1000" b="1" dirty="0">
                <a:latin typeface="Courier New" pitchFamily="49" charset="0"/>
              </a:rPr>
              <a:t>SUB#      KOB TYP TRM ECOA BALDATE   BALANCE PMT LEVEL MOS REV  PYMT HISTORY</a:t>
            </a:r>
          </a:p>
          <a:p>
            <a:pPr>
              <a:lnSpc>
                <a:spcPct val="100000"/>
              </a:lnSpc>
              <a:spcBef>
                <a:spcPct val="0"/>
              </a:spcBef>
              <a:spcAft>
                <a:spcPct val="0"/>
              </a:spcAft>
              <a:buFontTx/>
              <a:buNone/>
            </a:pPr>
            <a:r>
              <a:rPr lang="en-US" altLang="en-US" sz="1000" b="1" dirty="0">
                <a:latin typeface="Courier New" pitchFamily="49" charset="0"/>
              </a:rPr>
              <a:t>ACCOUNT #                  LAST PD MONTH PAY  PAST DUE MAXIMUM    BY MONTH</a:t>
            </a:r>
          </a:p>
          <a:p>
            <a:pPr>
              <a:lnSpc>
                <a:spcPct val="100000"/>
              </a:lnSpc>
              <a:spcBef>
                <a:spcPct val="0"/>
              </a:spcBef>
              <a:spcAft>
                <a:spcPct val="0"/>
              </a:spcAft>
              <a:buFontTx/>
              <a:buNone/>
            </a:pPr>
            <a:endParaRPr lang="en-US" altLang="en-US" sz="1000" b="1" dirty="0">
              <a:latin typeface="Courier New" pitchFamily="49" charset="0"/>
            </a:endParaRPr>
          </a:p>
          <a:p>
            <a:pPr>
              <a:lnSpc>
                <a:spcPct val="100000"/>
              </a:lnSpc>
              <a:spcBef>
                <a:spcPct val="0"/>
              </a:spcBef>
              <a:spcAft>
                <a:spcPct val="0"/>
              </a:spcAft>
              <a:buFontTx/>
              <a:buNone/>
            </a:pPr>
            <a:r>
              <a:rPr lang="en-US" altLang="en-US" sz="1000" b="1" dirty="0">
                <a:latin typeface="Courier New" pitchFamily="49" charset="0"/>
              </a:rPr>
              <a:t>* CREDIT AND COLLECTION     11-10     $500-O                        COLLACCT</a:t>
            </a:r>
          </a:p>
          <a:p>
            <a:pPr>
              <a:lnSpc>
                <a:spcPct val="100000"/>
              </a:lnSpc>
              <a:spcBef>
                <a:spcPct val="0"/>
              </a:spcBef>
              <a:spcAft>
                <a:spcPct val="0"/>
              </a:spcAft>
              <a:buFontTx/>
              <a:buNone/>
            </a:pPr>
            <a:r>
              <a:rPr lang="en-US" altLang="en-US" sz="1000" b="1" dirty="0">
                <a:latin typeface="Courier New" pitchFamily="49" charset="0"/>
              </a:rPr>
              <a:t>  3980999  YC UNK UNK  1  1-05-12     $250     6-11     (38)   LLLL-L-LLLLLL</a:t>
            </a:r>
          </a:p>
          <a:p>
            <a:pPr>
              <a:lnSpc>
                <a:spcPct val="100000"/>
              </a:lnSpc>
              <a:spcBef>
                <a:spcPct val="0"/>
              </a:spcBef>
              <a:spcAft>
                <a:spcPct val="0"/>
              </a:spcAft>
              <a:buFontTx/>
              <a:buNone/>
            </a:pPr>
            <a:r>
              <a:rPr lang="en-US" altLang="en-US" sz="1000" b="1" dirty="0">
                <a:latin typeface="Courier New" pitchFamily="49" charset="0"/>
              </a:rPr>
              <a:t>  98E543182136               2-11              $250   7-10/L    LLLLLLLLLLLL</a:t>
            </a:r>
          </a:p>
          <a:p>
            <a:pPr>
              <a:lnSpc>
                <a:spcPct val="100000"/>
              </a:lnSpc>
              <a:spcBef>
                <a:spcPct val="0"/>
              </a:spcBef>
              <a:spcAft>
                <a:spcPct val="0"/>
              </a:spcAft>
              <a:buFontTx/>
              <a:buNone/>
            </a:pPr>
            <a:r>
              <a:rPr lang="en-US" altLang="en-US" sz="1000" b="1" dirty="0">
                <a:latin typeface="Courier New" pitchFamily="49" charset="0"/>
              </a:rPr>
              <a:t>  ORIGINAL CREDITOR: MEDICALCOLLECTION ACCOUNT</a:t>
            </a:r>
          </a:p>
          <a:p>
            <a:pPr>
              <a:lnSpc>
                <a:spcPct val="100000"/>
              </a:lnSpc>
              <a:spcBef>
                <a:spcPct val="0"/>
              </a:spcBef>
              <a:spcAft>
                <a:spcPct val="0"/>
              </a:spcAft>
              <a:buFontTx/>
              <a:buNone/>
            </a:pPr>
            <a:r>
              <a:rPr lang="en-US" altLang="en-US" sz="1000" b="1" dirty="0">
                <a:latin typeface="Courier New" pitchFamily="49" charset="0"/>
              </a:rPr>
              <a:t>  **ACCOUNT INFORMATION DISPUTED BY CONSUMER**</a:t>
            </a:r>
          </a:p>
          <a:p>
            <a:pPr>
              <a:lnSpc>
                <a:spcPct val="100000"/>
              </a:lnSpc>
              <a:spcBef>
                <a:spcPct val="0"/>
              </a:spcBef>
              <a:spcAft>
                <a:spcPct val="0"/>
              </a:spcAft>
              <a:buFontTx/>
              <a:buNone/>
            </a:pPr>
            <a:r>
              <a:rPr lang="en-US" altLang="en-US" sz="1000" b="1" dirty="0">
                <a:latin typeface="Courier New" pitchFamily="49" charset="0"/>
              </a:rPr>
              <a:t>  **DEBT BEING PAID THROUGH INSURANCE**        </a:t>
            </a:r>
          </a:p>
          <a:p>
            <a:pPr>
              <a:lnSpc>
                <a:spcPct val="100000"/>
              </a:lnSpc>
              <a:spcBef>
                <a:spcPct val="0"/>
              </a:spcBef>
              <a:spcAft>
                <a:spcPct val="0"/>
              </a:spcAft>
              <a:buFontTx/>
              <a:buNone/>
            </a:pPr>
            <a:endParaRPr lang="en-US" altLang="en-US" sz="1000" b="1" dirty="0">
              <a:latin typeface="Courier New" pitchFamily="49" charset="0"/>
            </a:endParaRPr>
          </a:p>
          <a:p>
            <a:pPr>
              <a:lnSpc>
                <a:spcPct val="100000"/>
              </a:lnSpc>
              <a:spcBef>
                <a:spcPct val="0"/>
              </a:spcBef>
              <a:spcAft>
                <a:spcPct val="0"/>
              </a:spcAft>
              <a:buFontTx/>
              <a:buNone/>
            </a:pPr>
            <a:r>
              <a:rPr lang="en-US" altLang="en-US" sz="1000" b="1" dirty="0">
                <a:latin typeface="Courier New" pitchFamily="49" charset="0"/>
              </a:rPr>
              <a:t>* MOUNTAIN BK                3-07  $43,225-O  		  OPEN</a:t>
            </a:r>
            <a:r>
              <a:rPr lang="en-US" altLang="en-US" sz="1000" b="1" dirty="0">
                <a:solidFill>
                  <a:schemeClr val="accent1"/>
                </a:solidFill>
                <a:latin typeface="Courier New" pitchFamily="49" charset="0"/>
              </a:rPr>
              <a:t> </a:t>
            </a:r>
            <a:r>
              <a:rPr lang="en-US" altLang="en-US" sz="1000" b="1" dirty="0">
                <a:latin typeface="Courier New" pitchFamily="49" charset="0"/>
              </a:rPr>
              <a:t>      </a:t>
            </a:r>
            <a:r>
              <a:rPr lang="en-US" altLang="en-US" sz="1000" b="1" dirty="0">
                <a:solidFill>
                  <a:schemeClr val="accent1"/>
                </a:solidFill>
                <a:latin typeface="Courier New" pitchFamily="49" charset="0"/>
              </a:rPr>
              <a:t>30 3 TIMES		                          30 3 TIMES </a:t>
            </a:r>
          </a:p>
          <a:p>
            <a:pPr>
              <a:lnSpc>
                <a:spcPct val="100000"/>
              </a:lnSpc>
              <a:spcBef>
                <a:spcPct val="0"/>
              </a:spcBef>
              <a:spcAft>
                <a:spcPct val="0"/>
              </a:spcAft>
              <a:buFontTx/>
              <a:buNone/>
            </a:pPr>
            <a:r>
              <a:rPr lang="en-US" altLang="en-US" sz="1000" b="1" dirty="0">
                <a:latin typeface="Courier New" pitchFamily="49" charset="0"/>
              </a:rPr>
              <a:t>  1119999  BI SEC 60   2  9-17-12  $19,330    9-12     (45)    </a:t>
            </a:r>
            <a:r>
              <a:rPr lang="en-US" altLang="en-US" sz="1000" b="1" dirty="0">
                <a:solidFill>
                  <a:schemeClr val="accent1"/>
                </a:solidFill>
                <a:latin typeface="Courier New" pitchFamily="49" charset="0"/>
              </a:rPr>
              <a:t>1CCCCCC1CCCCC</a:t>
            </a:r>
          </a:p>
          <a:p>
            <a:pPr>
              <a:lnSpc>
                <a:spcPct val="100000"/>
              </a:lnSpc>
              <a:spcBef>
                <a:spcPct val="0"/>
              </a:spcBef>
              <a:spcAft>
                <a:spcPct val="0"/>
              </a:spcAft>
              <a:buFontTx/>
              <a:buNone/>
            </a:pPr>
            <a:r>
              <a:rPr lang="en-US" altLang="en-US" sz="1000" b="1" dirty="0">
                <a:latin typeface="Courier New" pitchFamily="49" charset="0"/>
              </a:rPr>
              <a:t>  3562A0197325346R12345&gt;     8-12     $956    $956   6-09/1</a:t>
            </a:r>
            <a:r>
              <a:rPr lang="en-US" altLang="en-US" sz="1000" b="1" dirty="0">
                <a:solidFill>
                  <a:schemeClr val="accent1"/>
                </a:solidFill>
                <a:latin typeface="Courier New" pitchFamily="49" charset="0"/>
              </a:rPr>
              <a:t> </a:t>
            </a:r>
            <a:r>
              <a:rPr lang="en-US" altLang="en-US" sz="1000" b="1" dirty="0">
                <a:latin typeface="Courier New" pitchFamily="49" charset="0"/>
              </a:rPr>
              <a:t>    </a:t>
            </a:r>
            <a:r>
              <a:rPr lang="en-US" altLang="en-US" sz="1000" b="1" dirty="0">
                <a:solidFill>
                  <a:schemeClr val="accent1"/>
                </a:solidFill>
                <a:latin typeface="Courier New" pitchFamily="49" charset="0"/>
              </a:rPr>
              <a:t>CCCCCCCCCCCC</a:t>
            </a:r>
          </a:p>
          <a:p>
            <a:pPr>
              <a:lnSpc>
                <a:spcPct val="100000"/>
              </a:lnSpc>
              <a:spcBef>
                <a:spcPct val="0"/>
              </a:spcBef>
              <a:spcAft>
                <a:spcPct val="0"/>
              </a:spcAft>
              <a:buFontTx/>
              <a:buNone/>
            </a:pPr>
            <a:r>
              <a:rPr lang="en-US" altLang="en-US" sz="1000" b="1" dirty="0">
                <a:latin typeface="Courier New" pitchFamily="49" charset="0"/>
              </a:rPr>
              <a:t>  &gt;3562A845794JMB</a:t>
            </a:r>
          </a:p>
          <a:p>
            <a:pPr>
              <a:lnSpc>
                <a:spcPct val="100000"/>
              </a:lnSpc>
              <a:spcBef>
                <a:spcPct val="0"/>
              </a:spcBef>
              <a:spcAft>
                <a:spcPct val="0"/>
              </a:spcAft>
              <a:buFontTx/>
              <a:buNone/>
            </a:pPr>
            <a:endParaRPr lang="en-US" altLang="en-US" sz="1000" b="1" dirty="0">
              <a:latin typeface="Courier New" pitchFamily="49" charset="0"/>
            </a:endParaRPr>
          </a:p>
          <a:p>
            <a:pPr>
              <a:lnSpc>
                <a:spcPct val="100000"/>
              </a:lnSpc>
              <a:spcBef>
                <a:spcPct val="0"/>
              </a:spcBef>
              <a:spcAft>
                <a:spcPct val="0"/>
              </a:spcAft>
              <a:buFontTx/>
              <a:buNone/>
            </a:pPr>
            <a:r>
              <a:rPr lang="en-US" altLang="en-US" sz="1000" b="1" dirty="0">
                <a:latin typeface="Courier New" pitchFamily="49" charset="0"/>
              </a:rPr>
              <a:t>  HEMLOCKS                  10-09    $1,000-O           OPEN       CURR ACCT</a:t>
            </a:r>
          </a:p>
          <a:p>
            <a:pPr>
              <a:lnSpc>
                <a:spcPct val="100000"/>
              </a:lnSpc>
              <a:spcBef>
                <a:spcPct val="0"/>
              </a:spcBef>
              <a:spcAft>
                <a:spcPct val="0"/>
              </a:spcAft>
              <a:buFontTx/>
              <a:buNone/>
            </a:pPr>
            <a:r>
              <a:rPr lang="en-US" altLang="en-US" sz="1000" b="1" dirty="0">
                <a:latin typeface="Courier New" pitchFamily="49" charset="0"/>
              </a:rPr>
              <a:t>  2313849  DV ISC 24-D 3  9-01-12    $1,000   9-01-12   (17)   NNNNNNNNNNNNN</a:t>
            </a:r>
          </a:p>
          <a:p>
            <a:pPr>
              <a:lnSpc>
                <a:spcPct val="100000"/>
              </a:lnSpc>
              <a:spcBef>
                <a:spcPct val="0"/>
              </a:spcBef>
              <a:spcAft>
                <a:spcPct val="0"/>
              </a:spcAft>
              <a:buFontTx/>
              <a:buNone/>
            </a:pPr>
            <a:r>
              <a:rPr lang="en-US" altLang="en-US" sz="1000" b="1" dirty="0">
                <a:latin typeface="Courier New" pitchFamily="49" charset="0"/>
              </a:rPr>
              <a:t>  82851033111261                                                NNNN</a:t>
            </a:r>
          </a:p>
          <a:p>
            <a:pPr>
              <a:lnSpc>
                <a:spcPct val="100000"/>
              </a:lnSpc>
              <a:spcBef>
                <a:spcPct val="0"/>
              </a:spcBef>
              <a:spcAft>
                <a:spcPct val="0"/>
              </a:spcAft>
              <a:buFontTx/>
              <a:buNone/>
            </a:pPr>
            <a:r>
              <a:rPr lang="en-US" altLang="en-US" sz="1000" b="1" dirty="0">
                <a:latin typeface="Courier New" pitchFamily="49" charset="0"/>
              </a:rPr>
              <a:t>  DEFERRED PAYMENT START DATE: 10-30-13</a:t>
            </a:r>
          </a:p>
          <a:p>
            <a:pPr>
              <a:lnSpc>
                <a:spcPct val="100000"/>
              </a:lnSpc>
              <a:spcBef>
                <a:spcPct val="0"/>
              </a:spcBef>
              <a:spcAft>
                <a:spcPct val="0"/>
              </a:spcAft>
              <a:buFontTx/>
              <a:buNone/>
            </a:pPr>
            <a:endParaRPr lang="en-US" altLang="en-US" sz="1000" b="1" dirty="0">
              <a:latin typeface="Courier New" pitchFamily="49" charset="0"/>
            </a:endParaRPr>
          </a:p>
          <a:p>
            <a:pPr>
              <a:lnSpc>
                <a:spcPct val="100000"/>
              </a:lnSpc>
              <a:spcBef>
                <a:spcPct val="0"/>
              </a:spcBef>
              <a:spcAft>
                <a:spcPct val="0"/>
              </a:spcAft>
              <a:buFontTx/>
              <a:buNone/>
            </a:pPr>
            <a:endParaRPr lang="en-US" altLang="en-US" sz="1200" b="1" dirty="0">
              <a:solidFill>
                <a:srgbClr val="000000"/>
              </a:solidFill>
              <a:latin typeface="Courier New" pitchFamily="49" charset="0"/>
            </a:endParaRPr>
          </a:p>
        </p:txBody>
      </p:sp>
      <p:sp>
        <p:nvSpPr>
          <p:cNvPr id="22531" name="Rectangle 3"/>
          <p:cNvSpPr>
            <a:spLocks noChangeArrowheads="1"/>
          </p:cNvSpPr>
          <p:nvPr/>
        </p:nvSpPr>
        <p:spPr bwMode="auto">
          <a:xfrm>
            <a:off x="2395539" y="1209675"/>
            <a:ext cx="8272462" cy="518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anchor="ctr"/>
          <a:lstStyle>
            <a:lvl1pPr>
              <a:buFont typeface="Wingdings" pitchFamily="2" charset="2"/>
              <a:buChar char="§"/>
              <a:defRPr sz="2000">
                <a:solidFill>
                  <a:schemeClr val="tx1"/>
                </a:solidFill>
                <a:latin typeface="Arial" charset="0"/>
              </a:defRPr>
            </a:lvl1pPr>
            <a:lvl2pPr marL="742950" indent="-285750">
              <a:buSzPct val="50000"/>
              <a:buFont typeface="Monotype Sorts" pitchFamily="2" charset="2"/>
              <a:buChar char="u"/>
              <a:defRPr sz="2000">
                <a:solidFill>
                  <a:schemeClr val="tx1"/>
                </a:solidFill>
                <a:latin typeface="Arial" charset="0"/>
              </a:defRPr>
            </a:lvl2pPr>
            <a:lvl3pPr marL="1143000" indent="-228600">
              <a:buSzPct val="70000"/>
              <a:buFont typeface="Wingdings 3" pitchFamily="18" charset="2"/>
              <a:buChar char="}"/>
              <a:defRPr sz="2000">
                <a:solidFill>
                  <a:schemeClr val="tx1"/>
                </a:solidFill>
                <a:latin typeface="Arial" charset="0"/>
              </a:defRPr>
            </a:lvl3pPr>
            <a:lvl4pPr marL="1600200" indent="-228600">
              <a:buSzPct val="50000"/>
              <a:buFont typeface="Wingdings" pitchFamily="2" charset="2"/>
              <a:buChar char="l"/>
              <a:defRPr sz="2000">
                <a:solidFill>
                  <a:schemeClr val="tx1"/>
                </a:solidFill>
                <a:latin typeface="Arial" charset="0"/>
              </a:defRPr>
            </a:lvl4pPr>
            <a:lvl5pPr marL="2057400" indent="-228600">
              <a:buSzPct val="50000"/>
              <a:buFont typeface="Monotype Sorts" pitchFamily="2" charset="2"/>
              <a:buChar char="l"/>
              <a:defRPr sz="2000">
                <a:solidFill>
                  <a:srgbClr val="808080"/>
                </a:solidFill>
                <a:latin typeface="Arial" charset="0"/>
              </a:defRPr>
            </a:lvl5pPr>
            <a:lvl6pPr marL="25146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6pPr>
            <a:lvl7pPr marL="29718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7pPr>
            <a:lvl8pPr marL="34290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8pPr>
            <a:lvl9pPr marL="3886200" indent="-228600" eaLnBrk="0" fontAlgn="base" hangingPunct="0">
              <a:lnSpc>
                <a:spcPct val="90000"/>
              </a:lnSpc>
              <a:spcBef>
                <a:spcPct val="20000"/>
              </a:spcBef>
              <a:spcAft>
                <a:spcPct val="25000"/>
              </a:spcAft>
              <a:buSzPct val="50000"/>
              <a:buFont typeface="Monotype Sorts" pitchFamily="2" charset="2"/>
              <a:buChar char="l"/>
              <a:defRPr sz="2000">
                <a:solidFill>
                  <a:srgbClr val="808080"/>
                </a:solidFill>
                <a:latin typeface="Arial" charset="0"/>
              </a:defRPr>
            </a:lvl9pPr>
          </a:lstStyle>
          <a:p>
            <a:pPr>
              <a:buFont typeface="Arial" charset="0"/>
              <a:buNone/>
            </a:pPr>
            <a:endParaRPr lang="en-US" altLang="en-US" dirty="0"/>
          </a:p>
        </p:txBody>
      </p:sp>
      <p:sp>
        <p:nvSpPr>
          <p:cNvPr id="22532" name="Rectangle 4"/>
          <p:cNvSpPr>
            <a:spLocks noGrp="1" noChangeArrowheads="1"/>
          </p:cNvSpPr>
          <p:nvPr>
            <p:ph type="title"/>
          </p:nvPr>
        </p:nvSpPr>
        <p:spPr>
          <a:xfrm>
            <a:off x="2438401" y="287210"/>
            <a:ext cx="7815263" cy="998463"/>
          </a:xfrm>
        </p:spPr>
        <p:txBody>
          <a:bodyPr/>
          <a:lstStyle/>
          <a:p>
            <a:r>
              <a:rPr lang="en-US" altLang="en-US" dirty="0"/>
              <a:t>Credit Profile Report</a:t>
            </a:r>
            <a:br>
              <a:rPr lang="en-US" altLang="en-US" sz="2000" dirty="0"/>
            </a:br>
            <a:r>
              <a:rPr lang="en-US" altLang="en-US" sz="2400" dirty="0"/>
              <a:t>Trades Band</a:t>
            </a:r>
            <a:endParaRPr lang="en-US" altLang="en-US" sz="2000" dirty="0"/>
          </a:p>
        </p:txBody>
      </p:sp>
      <p:sp>
        <p:nvSpPr>
          <p:cNvPr id="23557" name="Text Box 5"/>
          <p:cNvSpPr txBox="1">
            <a:spLocks noChangeArrowheads="1"/>
          </p:cNvSpPr>
          <p:nvPr/>
        </p:nvSpPr>
        <p:spPr bwMode="auto">
          <a:xfrm>
            <a:off x="8176023" y="1735573"/>
            <a:ext cx="1858963" cy="276999"/>
          </a:xfrm>
          <a:prstGeom prst="rect">
            <a:avLst/>
          </a:prstGeom>
          <a:solidFill>
            <a:schemeClr val="accent3">
              <a:lumMod val="20000"/>
              <a:lumOff val="80000"/>
            </a:schemeClr>
          </a:solidFill>
          <a:ln w="3175">
            <a:solidFill>
              <a:schemeClr val="tx1"/>
            </a:solidFill>
            <a:miter lim="800000"/>
            <a:headEnd type="none" w="sm" len="sm"/>
            <a:tailEnd type="none" w="sm" len="sm"/>
          </a:ln>
        </p:spPr>
        <p:txBody>
          <a:bodyPr>
            <a:spAutoFit/>
          </a:bodyPr>
          <a:lstStyle>
            <a:lvl1pPr>
              <a:defRPr sz="2000">
                <a:solidFill>
                  <a:schemeClr val="tx1"/>
                </a:solidFill>
                <a:latin typeface="Arial" charset="0"/>
              </a:defRPr>
            </a:lvl1pPr>
            <a:lvl2pPr marL="742950" indent="-285750">
              <a:defRPr sz="2000">
                <a:solidFill>
                  <a:schemeClr val="tx1"/>
                </a:solidFill>
                <a:latin typeface="Arial" charset="0"/>
              </a:defRPr>
            </a:lvl2pPr>
            <a:lvl3pPr marL="1143000" indent="-228600">
              <a:defRPr sz="2000">
                <a:solidFill>
                  <a:schemeClr val="tx1"/>
                </a:solidFill>
                <a:latin typeface="Arial" charset="0"/>
              </a:defRPr>
            </a:lvl3pPr>
            <a:lvl4pPr marL="1600200" indent="-228600">
              <a:defRPr sz="2000">
                <a:solidFill>
                  <a:schemeClr val="tx1"/>
                </a:solidFill>
                <a:latin typeface="Arial" charset="0"/>
              </a:defRPr>
            </a:lvl4pPr>
            <a:lvl5pPr marL="2057400" indent="-228600">
              <a:defRPr sz="2000">
                <a:solidFill>
                  <a:schemeClr val="tx1"/>
                </a:solidFill>
                <a:latin typeface="Arial" charset="0"/>
              </a:defRPr>
            </a:lvl5pPr>
            <a:lvl6pPr marL="2514600" indent="-228600" eaLnBrk="0" fontAlgn="base" hangingPunct="0">
              <a:lnSpc>
                <a:spcPct val="90000"/>
              </a:lnSpc>
              <a:spcBef>
                <a:spcPct val="20000"/>
              </a:spcBef>
              <a:spcAft>
                <a:spcPct val="25000"/>
              </a:spcAft>
              <a:buFont typeface="Arial" charset="0"/>
              <a:defRPr sz="2000">
                <a:solidFill>
                  <a:schemeClr val="tx1"/>
                </a:solidFill>
                <a:latin typeface="Arial" charset="0"/>
              </a:defRPr>
            </a:lvl6pPr>
            <a:lvl7pPr marL="2971800" indent="-228600" eaLnBrk="0" fontAlgn="base" hangingPunct="0">
              <a:lnSpc>
                <a:spcPct val="90000"/>
              </a:lnSpc>
              <a:spcBef>
                <a:spcPct val="20000"/>
              </a:spcBef>
              <a:spcAft>
                <a:spcPct val="25000"/>
              </a:spcAft>
              <a:buFont typeface="Arial" charset="0"/>
              <a:defRPr sz="2000">
                <a:solidFill>
                  <a:schemeClr val="tx1"/>
                </a:solidFill>
                <a:latin typeface="Arial" charset="0"/>
              </a:defRPr>
            </a:lvl7pPr>
            <a:lvl8pPr marL="3429000" indent="-228600" eaLnBrk="0" fontAlgn="base" hangingPunct="0">
              <a:lnSpc>
                <a:spcPct val="90000"/>
              </a:lnSpc>
              <a:spcBef>
                <a:spcPct val="20000"/>
              </a:spcBef>
              <a:spcAft>
                <a:spcPct val="25000"/>
              </a:spcAft>
              <a:buFont typeface="Arial" charset="0"/>
              <a:defRPr sz="2000">
                <a:solidFill>
                  <a:schemeClr val="tx1"/>
                </a:solidFill>
                <a:latin typeface="Arial" charset="0"/>
              </a:defRPr>
            </a:lvl8pPr>
            <a:lvl9pPr marL="3886200" indent="-228600" eaLnBrk="0" fontAlgn="base" hangingPunct="0">
              <a:lnSpc>
                <a:spcPct val="90000"/>
              </a:lnSpc>
              <a:spcBef>
                <a:spcPct val="20000"/>
              </a:spcBef>
              <a:spcAft>
                <a:spcPct val="25000"/>
              </a:spcAft>
              <a:buFont typeface="Arial" charset="0"/>
              <a:defRPr sz="2000">
                <a:solidFill>
                  <a:schemeClr val="tx1"/>
                </a:solidFill>
                <a:latin typeface="Arial" charset="0"/>
              </a:defRPr>
            </a:lvl9pPr>
          </a:lstStyle>
          <a:p>
            <a:pPr algn="ctr">
              <a:lnSpc>
                <a:spcPct val="100000"/>
              </a:lnSpc>
              <a:spcBef>
                <a:spcPct val="50000"/>
              </a:spcBef>
              <a:spcAft>
                <a:spcPct val="0"/>
              </a:spcAft>
              <a:buFontTx/>
              <a:buNone/>
              <a:defRPr/>
            </a:pPr>
            <a:r>
              <a:rPr lang="en-US" altLang="en-US" sz="1200" b="1" dirty="0"/>
              <a:t>Payment Status</a:t>
            </a:r>
          </a:p>
        </p:txBody>
      </p:sp>
      <p:sp>
        <p:nvSpPr>
          <p:cNvPr id="22534" name="Line 6"/>
          <p:cNvSpPr>
            <a:spLocks noChangeShapeType="1"/>
          </p:cNvSpPr>
          <p:nvPr/>
        </p:nvSpPr>
        <p:spPr bwMode="auto">
          <a:xfrm flipH="1">
            <a:off x="8807005" y="1914494"/>
            <a:ext cx="401637" cy="2033587"/>
          </a:xfrm>
          <a:prstGeom prst="line">
            <a:avLst/>
          </a:prstGeom>
          <a:noFill/>
          <a:ln w="28575">
            <a:solidFill>
              <a:schemeClr val="accent1"/>
            </a:solidFill>
            <a:round/>
            <a:headEnd/>
            <a:tailEnd type="arrow" w="med" len="med"/>
          </a:ln>
          <a:extLst>
            <a:ext uri="{909E8E84-426E-40DD-AFC4-6F175D3DCCD1}">
              <a14:hiddenFill xmlns:a14="http://schemas.microsoft.com/office/drawing/2010/main">
                <a:noFill/>
              </a14:hiddenFill>
            </a:ext>
          </a:extLst>
        </p:spPr>
        <p:txBody>
          <a:bodyPr anchor="ctr"/>
          <a:lstStyle/>
          <a:p>
            <a:endParaRPr lang="en-US" sz="1800" dirty="0"/>
          </a:p>
        </p:txBody>
      </p:sp>
      <p:sp>
        <p:nvSpPr>
          <p:cNvPr id="22535" name="Line 7"/>
          <p:cNvSpPr>
            <a:spLocks noChangeShapeType="1"/>
          </p:cNvSpPr>
          <p:nvPr/>
        </p:nvSpPr>
        <p:spPr bwMode="auto">
          <a:xfrm>
            <a:off x="5402218" y="1851785"/>
            <a:ext cx="2461022" cy="2343150"/>
          </a:xfrm>
          <a:prstGeom prst="line">
            <a:avLst/>
          </a:prstGeom>
          <a:noFill/>
          <a:ln w="28575">
            <a:solidFill>
              <a:schemeClr val="accent1"/>
            </a:solidFill>
            <a:round/>
            <a:headEnd/>
            <a:tailEnd type="arrow" w="med" len="med"/>
          </a:ln>
          <a:extLst>
            <a:ext uri="{909E8E84-426E-40DD-AFC4-6F175D3DCCD1}">
              <a14:hiddenFill xmlns:a14="http://schemas.microsoft.com/office/drawing/2010/main">
                <a:noFill/>
              </a14:hiddenFill>
            </a:ext>
          </a:extLst>
        </p:spPr>
        <p:txBody>
          <a:bodyPr anchor="ctr"/>
          <a:lstStyle/>
          <a:p>
            <a:endParaRPr lang="en-US" sz="1800" dirty="0"/>
          </a:p>
        </p:txBody>
      </p:sp>
      <p:sp>
        <p:nvSpPr>
          <p:cNvPr id="23560" name="Text Box 8"/>
          <p:cNvSpPr txBox="1">
            <a:spLocks noChangeArrowheads="1"/>
          </p:cNvSpPr>
          <p:nvPr/>
        </p:nvSpPr>
        <p:spPr bwMode="auto">
          <a:xfrm>
            <a:off x="2780859" y="1396016"/>
            <a:ext cx="3500437" cy="3277820"/>
          </a:xfrm>
          <a:prstGeom prst="rect">
            <a:avLst/>
          </a:prstGeom>
          <a:solidFill>
            <a:schemeClr val="accent3">
              <a:lumMod val="20000"/>
              <a:lumOff val="80000"/>
            </a:schemeClr>
          </a:solidFill>
          <a:ln w="3175">
            <a:solidFill>
              <a:schemeClr val="tx1"/>
            </a:solidFill>
            <a:miter lim="800000"/>
            <a:headEnd type="none" w="sm" len="sm"/>
            <a:tailEnd type="none" w="sm" len="sm"/>
          </a:ln>
        </p:spPr>
        <p:txBody>
          <a:bodyPr>
            <a:spAutoFit/>
          </a:bodyPr>
          <a:lstStyle>
            <a:lvl1pPr>
              <a:defRPr sz="2000">
                <a:solidFill>
                  <a:schemeClr val="tx1"/>
                </a:solidFill>
                <a:latin typeface="Arial" charset="0"/>
              </a:defRPr>
            </a:lvl1pPr>
            <a:lvl2pPr marL="742950" indent="-285750">
              <a:defRPr sz="2000">
                <a:solidFill>
                  <a:schemeClr val="tx1"/>
                </a:solidFill>
                <a:latin typeface="Arial" charset="0"/>
              </a:defRPr>
            </a:lvl2pPr>
            <a:lvl3pPr marL="1143000" indent="-228600">
              <a:defRPr sz="2000">
                <a:solidFill>
                  <a:schemeClr val="tx1"/>
                </a:solidFill>
                <a:latin typeface="Arial" charset="0"/>
              </a:defRPr>
            </a:lvl3pPr>
            <a:lvl4pPr marL="1600200" indent="-228600">
              <a:defRPr sz="2000">
                <a:solidFill>
                  <a:schemeClr val="tx1"/>
                </a:solidFill>
                <a:latin typeface="Arial" charset="0"/>
              </a:defRPr>
            </a:lvl4pPr>
            <a:lvl5pPr marL="2057400" indent="-228600">
              <a:defRPr sz="2000">
                <a:solidFill>
                  <a:schemeClr val="tx1"/>
                </a:solidFill>
                <a:latin typeface="Arial" charset="0"/>
              </a:defRPr>
            </a:lvl5pPr>
            <a:lvl6pPr marL="2514600" indent="-228600" eaLnBrk="0" fontAlgn="base" hangingPunct="0">
              <a:lnSpc>
                <a:spcPct val="90000"/>
              </a:lnSpc>
              <a:spcBef>
                <a:spcPct val="20000"/>
              </a:spcBef>
              <a:spcAft>
                <a:spcPct val="25000"/>
              </a:spcAft>
              <a:buFont typeface="Arial" charset="0"/>
              <a:defRPr sz="2000">
                <a:solidFill>
                  <a:schemeClr val="tx1"/>
                </a:solidFill>
                <a:latin typeface="Arial" charset="0"/>
              </a:defRPr>
            </a:lvl6pPr>
            <a:lvl7pPr marL="2971800" indent="-228600" eaLnBrk="0" fontAlgn="base" hangingPunct="0">
              <a:lnSpc>
                <a:spcPct val="90000"/>
              </a:lnSpc>
              <a:spcBef>
                <a:spcPct val="20000"/>
              </a:spcBef>
              <a:spcAft>
                <a:spcPct val="25000"/>
              </a:spcAft>
              <a:buFont typeface="Arial" charset="0"/>
              <a:defRPr sz="2000">
                <a:solidFill>
                  <a:schemeClr val="tx1"/>
                </a:solidFill>
                <a:latin typeface="Arial" charset="0"/>
              </a:defRPr>
            </a:lvl7pPr>
            <a:lvl8pPr marL="3429000" indent="-228600" eaLnBrk="0" fontAlgn="base" hangingPunct="0">
              <a:lnSpc>
                <a:spcPct val="90000"/>
              </a:lnSpc>
              <a:spcBef>
                <a:spcPct val="20000"/>
              </a:spcBef>
              <a:spcAft>
                <a:spcPct val="25000"/>
              </a:spcAft>
              <a:buFont typeface="Arial" charset="0"/>
              <a:defRPr sz="2000">
                <a:solidFill>
                  <a:schemeClr val="tx1"/>
                </a:solidFill>
                <a:latin typeface="Arial" charset="0"/>
              </a:defRPr>
            </a:lvl8pPr>
            <a:lvl9pPr marL="3886200" indent="-228600" eaLnBrk="0" fontAlgn="base" hangingPunct="0">
              <a:lnSpc>
                <a:spcPct val="90000"/>
              </a:lnSpc>
              <a:spcBef>
                <a:spcPct val="20000"/>
              </a:spcBef>
              <a:spcAft>
                <a:spcPct val="25000"/>
              </a:spcAft>
              <a:buFont typeface="Arial" charset="0"/>
              <a:defRPr sz="2000">
                <a:solidFill>
                  <a:schemeClr val="tx1"/>
                </a:solidFill>
                <a:latin typeface="Arial" charset="0"/>
              </a:defRPr>
            </a:lvl9pPr>
          </a:lstStyle>
          <a:p>
            <a:pPr>
              <a:lnSpc>
                <a:spcPct val="100000"/>
              </a:lnSpc>
              <a:spcBef>
                <a:spcPct val="50000"/>
              </a:spcBef>
              <a:spcAft>
                <a:spcPct val="0"/>
              </a:spcAft>
              <a:buFontTx/>
              <a:buNone/>
              <a:defRPr/>
            </a:pPr>
            <a:r>
              <a:rPr lang="en-US" altLang="en-US" sz="1200" b="1" dirty="0"/>
              <a:t>Payment History</a:t>
            </a:r>
          </a:p>
          <a:p>
            <a:pPr>
              <a:defRPr/>
            </a:pPr>
            <a:r>
              <a:rPr lang="en-US" altLang="en-US" sz="900" b="1" dirty="0"/>
              <a:t>C = Current</a:t>
            </a:r>
          </a:p>
          <a:p>
            <a:pPr>
              <a:defRPr/>
            </a:pPr>
            <a:r>
              <a:rPr lang="en-US" altLang="en-US" sz="900" b="1" dirty="0"/>
              <a:t>N = Current acct/$0 balance - no update tape received</a:t>
            </a:r>
          </a:p>
          <a:p>
            <a:pPr>
              <a:defRPr/>
            </a:pPr>
            <a:r>
              <a:rPr lang="en-US" altLang="en-US" sz="900" b="1" dirty="0"/>
              <a:t>0 = Current acct/$0 balance -  reported $0 balance on update</a:t>
            </a:r>
          </a:p>
          <a:p>
            <a:pPr>
              <a:defRPr/>
            </a:pPr>
            <a:r>
              <a:rPr lang="en-US" altLang="en-US" sz="900" b="1" dirty="0"/>
              <a:t>1 = 30 days past due</a:t>
            </a:r>
          </a:p>
          <a:p>
            <a:pPr>
              <a:defRPr/>
            </a:pPr>
            <a:r>
              <a:rPr lang="en-US" altLang="en-US" sz="900" b="1" dirty="0"/>
              <a:t>2 = 60 days past due</a:t>
            </a:r>
          </a:p>
          <a:p>
            <a:pPr>
              <a:defRPr/>
            </a:pPr>
            <a:r>
              <a:rPr lang="en-US" altLang="en-US" sz="900" b="1" dirty="0"/>
              <a:t>3 = 90 days past due</a:t>
            </a:r>
          </a:p>
          <a:p>
            <a:pPr>
              <a:defRPr/>
            </a:pPr>
            <a:r>
              <a:rPr lang="en-US" altLang="en-US" sz="900" b="1" dirty="0"/>
              <a:t>4 = 120 days past due</a:t>
            </a:r>
          </a:p>
          <a:p>
            <a:pPr>
              <a:defRPr/>
            </a:pPr>
            <a:r>
              <a:rPr lang="en-US" altLang="en-US" sz="900" b="1" dirty="0"/>
              <a:t>5 = 150 days past due</a:t>
            </a:r>
          </a:p>
          <a:p>
            <a:pPr>
              <a:defRPr/>
            </a:pPr>
            <a:r>
              <a:rPr lang="en-US" altLang="en-US" sz="900" b="1" dirty="0"/>
              <a:t>6 = 180 days past due</a:t>
            </a:r>
          </a:p>
          <a:p>
            <a:pPr>
              <a:defRPr/>
            </a:pPr>
            <a:r>
              <a:rPr lang="en-US" altLang="en-US" sz="900" b="1" dirty="0"/>
              <a:t>7 = Chapter 13 bankruptcy</a:t>
            </a:r>
          </a:p>
          <a:p>
            <a:pPr>
              <a:defRPr/>
            </a:pPr>
            <a:r>
              <a:rPr lang="en-US" altLang="en-US" sz="900" b="1" dirty="0"/>
              <a:t>8 = Derogatory (foreclosure or deed in lieu)</a:t>
            </a:r>
          </a:p>
          <a:p>
            <a:pPr>
              <a:defRPr/>
            </a:pPr>
            <a:r>
              <a:rPr lang="en-US" altLang="en-US" sz="900" b="1" dirty="0"/>
              <a:t>9 = Chapter 7, 11, or 12 bankruptcy</a:t>
            </a:r>
          </a:p>
          <a:p>
            <a:pPr>
              <a:defRPr/>
            </a:pPr>
            <a:r>
              <a:rPr lang="en-US" altLang="en-US" sz="900" b="1" dirty="0"/>
              <a:t>G = Collection</a:t>
            </a:r>
          </a:p>
          <a:p>
            <a:pPr>
              <a:defRPr/>
            </a:pPr>
            <a:r>
              <a:rPr lang="en-US" altLang="en-US" sz="900" b="1" dirty="0"/>
              <a:t>H = Foreclosure</a:t>
            </a:r>
          </a:p>
          <a:p>
            <a:pPr>
              <a:defRPr/>
            </a:pPr>
            <a:r>
              <a:rPr lang="en-US" altLang="en-US" sz="900" b="1" dirty="0"/>
              <a:t>J = Voluntary Surrender</a:t>
            </a:r>
          </a:p>
          <a:p>
            <a:pPr>
              <a:defRPr/>
            </a:pPr>
            <a:r>
              <a:rPr lang="en-US" altLang="en-US" sz="900" b="1" dirty="0"/>
              <a:t>K = Repossession</a:t>
            </a:r>
          </a:p>
          <a:p>
            <a:pPr>
              <a:defRPr/>
            </a:pPr>
            <a:r>
              <a:rPr lang="en-US" altLang="en-US" sz="900" b="1" dirty="0"/>
              <a:t>L = Charge Off</a:t>
            </a:r>
          </a:p>
          <a:p>
            <a:pPr>
              <a:defRPr/>
            </a:pPr>
            <a:r>
              <a:rPr lang="en-US" altLang="en-US" sz="900" b="1" dirty="0"/>
              <a:t>B = Account condition change, payment code not applicable</a:t>
            </a:r>
          </a:p>
          <a:p>
            <a:pPr>
              <a:defRPr/>
            </a:pPr>
            <a:r>
              <a:rPr lang="en-US" altLang="en-US" sz="900" b="1" dirty="0"/>
              <a:t>- = No history reported for the month</a:t>
            </a:r>
          </a:p>
          <a:p>
            <a:pPr>
              <a:defRPr/>
            </a:pPr>
            <a:r>
              <a:rPr lang="en-US" altLang="en-US" sz="900" b="1" dirty="0"/>
              <a:t>Blank = No history maintained; see payment status comment</a:t>
            </a:r>
          </a:p>
          <a:p>
            <a:pPr algn="ctr">
              <a:lnSpc>
                <a:spcPct val="100000"/>
              </a:lnSpc>
              <a:spcBef>
                <a:spcPct val="50000"/>
              </a:spcBef>
              <a:spcAft>
                <a:spcPct val="0"/>
              </a:spcAft>
              <a:buFontTx/>
              <a:buNone/>
              <a:defRPr/>
            </a:pPr>
            <a:endParaRPr lang="en-US" altLang="en-US" sz="1000" b="1" dirty="0"/>
          </a:p>
        </p:txBody>
      </p:sp>
      <p:sp>
        <p:nvSpPr>
          <p:cNvPr id="2" name="Footer Placeholder 1"/>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spTree>
    <p:extLst>
      <p:ext uri="{BB962C8B-B14F-4D97-AF65-F5344CB8AC3E}">
        <p14:creationId xmlns:p14="http://schemas.microsoft.com/office/powerpoint/2010/main" val="101445457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Credit Profile Report</a:t>
            </a:r>
            <a:br>
              <a:rPr lang="en-US" dirty="0"/>
            </a:br>
            <a:r>
              <a:rPr lang="en-US" sz="1650" dirty="0"/>
              <a:t>Inquiry Band</a:t>
            </a:r>
          </a:p>
        </p:txBody>
      </p:sp>
      <p:sp>
        <p:nvSpPr>
          <p:cNvPr id="5" name="Content Placeholder 1"/>
          <p:cNvSpPr>
            <a:spLocks noGrp="1"/>
          </p:cNvSpPr>
          <p:nvPr>
            <p:ph idx="1"/>
          </p:nvPr>
        </p:nvSpPr>
        <p:spPr>
          <a:xfrm>
            <a:off x="1875001" y="1820190"/>
            <a:ext cx="8155559" cy="4061863"/>
          </a:xfrm>
        </p:spPr>
        <p:txBody>
          <a:bodyPr/>
          <a:lstStyle/>
          <a:p>
            <a:r>
              <a:rPr lang="en-GB" sz="1800" dirty="0"/>
              <a:t>Inquiries indicate that a Credit Profile Report was received on that date by the subscriber listed. </a:t>
            </a:r>
            <a:r>
              <a:rPr lang="en-GB" b="1" dirty="0"/>
              <a:t> </a:t>
            </a:r>
          </a:p>
          <a:p>
            <a:endParaRPr lang="en-GB" dirty="0"/>
          </a:p>
          <a:p>
            <a:endParaRPr lang="en-GB" b="1" dirty="0"/>
          </a:p>
          <a:p>
            <a:endParaRPr lang="en-GB" b="0" dirty="0"/>
          </a:p>
          <a:p>
            <a:pPr marL="152400" lvl="2" indent="0">
              <a:buNone/>
            </a:pPr>
            <a:r>
              <a:rPr lang="en-US" sz="1200" dirty="0">
                <a:latin typeface="Courier New" panose="02070309020205020404" pitchFamily="49" charset="0"/>
                <a:cs typeface="Courier New" panose="02070309020205020404" pitchFamily="49" charset="0"/>
              </a:rPr>
              <a:t> ------------------------------- INQUIRIES ---------------------------------- </a:t>
            </a:r>
            <a:br>
              <a:rPr lang="en-US" sz="1200" dirty="0">
                <a:latin typeface="Courier New" panose="02070309020205020404" pitchFamily="49" charset="0"/>
                <a:cs typeface="Courier New" panose="02070309020205020404" pitchFamily="49" charset="0"/>
              </a:rPr>
            </a:br>
            <a:r>
              <a:rPr lang="en-US" sz="1200" dirty="0">
                <a:latin typeface="Courier New" panose="02070309020205020404" pitchFamily="49" charset="0"/>
                <a:cs typeface="Courier New" panose="02070309020205020404" pitchFamily="49" charset="0"/>
              </a:rPr>
              <a:t> </a:t>
            </a:r>
            <a:r>
              <a:rPr lang="en-US" sz="1200" b="1" dirty="0">
                <a:latin typeface="Courier New" panose="02070309020205020404" pitchFamily="49" charset="0"/>
                <a:cs typeface="Courier New" panose="02070309020205020404" pitchFamily="49" charset="0"/>
              </a:rPr>
              <a:t>CIT BANK NA/OUTSOURCE   3-20-16  8996924 FM                 </a:t>
            </a:r>
            <a:br>
              <a:rPr lang="en-US" sz="1200" b="1" dirty="0">
                <a:latin typeface="Courier New" panose="02070309020205020404" pitchFamily="49" charset="0"/>
                <a:cs typeface="Courier New" panose="02070309020205020404" pitchFamily="49" charset="0"/>
              </a:rPr>
            </a:br>
            <a:r>
              <a:rPr lang="en-US" sz="1200" b="1" dirty="0">
                <a:latin typeface="Courier New" panose="02070309020205020404" pitchFamily="49" charset="0"/>
                <a:cs typeface="Courier New" panose="02070309020205020404" pitchFamily="49" charset="0"/>
              </a:rPr>
              <a:t> MORTGAGE CREDIT SERVIC 11-21-15  1971752 FR        UNK R/E  </a:t>
            </a:r>
            <a:br>
              <a:rPr lang="en-US" sz="1200" b="1" dirty="0">
                <a:latin typeface="Courier New" panose="02070309020205020404" pitchFamily="49" charset="0"/>
                <a:cs typeface="Courier New" panose="02070309020205020404" pitchFamily="49" charset="0"/>
              </a:rPr>
            </a:br>
            <a:r>
              <a:rPr lang="en-US" sz="1200" b="1" dirty="0">
                <a:latin typeface="Courier New" panose="02070309020205020404" pitchFamily="49" charset="0"/>
                <a:cs typeface="Courier New" panose="02070309020205020404" pitchFamily="49" charset="0"/>
              </a:rPr>
              <a:t> FACTUAL DATA/0600       9-06-15  3970740 FR        UNK R/E  </a:t>
            </a:r>
            <a:br>
              <a:rPr lang="en-US" sz="1200" b="1" dirty="0">
                <a:latin typeface="Courier New" panose="02070309020205020404" pitchFamily="49" charset="0"/>
                <a:cs typeface="Courier New" panose="02070309020205020404" pitchFamily="49" charset="0"/>
              </a:rPr>
            </a:br>
            <a:r>
              <a:rPr lang="en-US" sz="1200" b="1" dirty="0">
                <a:latin typeface="Courier New" panose="02070309020205020404" pitchFamily="49" charset="0"/>
                <a:cs typeface="Courier New" panose="02070309020205020404" pitchFamily="49" charset="0"/>
              </a:rPr>
              <a:t> EQUIFAX-LANDAM          6-28-15  1972269 FR        UNK R/E  </a:t>
            </a:r>
            <a:br>
              <a:rPr lang="en-US" sz="1200" b="1" dirty="0">
                <a:latin typeface="Courier New" panose="02070309020205020404" pitchFamily="49" charset="0"/>
                <a:cs typeface="Courier New" panose="02070309020205020404" pitchFamily="49" charset="0"/>
              </a:rPr>
            </a:br>
            <a:r>
              <a:rPr lang="en-US" sz="1200" dirty="0">
                <a:latin typeface="Courier New" panose="02070309020205020404" pitchFamily="49" charset="0"/>
                <a:cs typeface="Courier New" panose="02070309020205020404" pitchFamily="49" charset="0"/>
              </a:rPr>
              <a:t> SERVICE &amp; PROF          1-20-15  8900581               COL  </a:t>
            </a:r>
            <a:br>
              <a:rPr lang="en-US" sz="1200" dirty="0">
                <a:latin typeface="Courier New" panose="02070309020205020404" pitchFamily="49" charset="0"/>
                <a:cs typeface="Courier New" panose="02070309020205020404" pitchFamily="49" charset="0"/>
              </a:rPr>
            </a:br>
            <a:r>
              <a:rPr lang="en-US" sz="1200" dirty="0">
                <a:latin typeface="Courier New" panose="02070309020205020404" pitchFamily="49" charset="0"/>
                <a:cs typeface="Courier New" panose="02070309020205020404" pitchFamily="49" charset="0"/>
              </a:rPr>
              <a:t> SERVICE &amp; PROF          1-06-15  3988260               COL  </a:t>
            </a:r>
            <a:br>
              <a:rPr lang="en-US" sz="1200" dirty="0">
                <a:latin typeface="Courier New" panose="02070309020205020404" pitchFamily="49" charset="0"/>
                <a:cs typeface="Courier New" panose="02070309020205020404" pitchFamily="49" charset="0"/>
              </a:rPr>
            </a:br>
            <a:r>
              <a:rPr lang="en-US" sz="1200" dirty="0">
                <a:latin typeface="Courier New" panose="02070309020205020404" pitchFamily="49" charset="0"/>
                <a:cs typeface="Courier New" panose="02070309020205020404" pitchFamily="49" charset="0"/>
              </a:rPr>
              <a:t> FLAGSTAR FSB/FHLMC      1-06-15  2901304 FM                 </a:t>
            </a:r>
            <a:br>
              <a:rPr lang="en-US" sz="1200" dirty="0">
                <a:latin typeface="Courier New" panose="02070309020205020404" pitchFamily="49" charset="0"/>
                <a:cs typeface="Courier New" panose="02070309020205020404" pitchFamily="49" charset="0"/>
              </a:rPr>
            </a:br>
            <a:r>
              <a:rPr lang="en-US" sz="1200" dirty="0">
                <a:latin typeface="Courier New" panose="02070309020205020404" pitchFamily="49" charset="0"/>
                <a:cs typeface="Courier New" panose="02070309020205020404" pitchFamily="49" charset="0"/>
              </a:rPr>
              <a:t> LANDAMERICA CREDIT SVC 12-28-14  1970744 FR        UNK R/E  </a:t>
            </a:r>
            <a:br>
              <a:rPr lang="en-US" sz="1200" dirty="0">
                <a:latin typeface="Courier New" panose="02070309020205020404" pitchFamily="49" charset="0"/>
                <a:cs typeface="Courier New" panose="02070309020205020404" pitchFamily="49" charset="0"/>
              </a:rPr>
            </a:br>
            <a:r>
              <a:rPr lang="en-US" sz="1200" dirty="0">
                <a:latin typeface="Courier New" panose="02070309020205020404" pitchFamily="49" charset="0"/>
                <a:cs typeface="Courier New" panose="02070309020205020404" pitchFamily="49" charset="0"/>
              </a:rPr>
              <a:t> EQUIFAX-LANDAM         12-14-14  2970302 FR        UNK R/E </a:t>
            </a:r>
            <a:r>
              <a:rPr lang="en-US" sz="1200" dirty="0"/>
              <a:t> </a:t>
            </a:r>
            <a:br>
              <a:rPr lang="en-US" sz="1200" dirty="0"/>
            </a:br>
            <a:r>
              <a:rPr lang="en-US" sz="1200" b="1" dirty="0">
                <a:latin typeface="Courier New" panose="02070309020205020404" pitchFamily="49" charset="0"/>
                <a:cs typeface="Courier New" panose="02070309020205020404" pitchFamily="49" charset="0"/>
              </a:rPr>
              <a:t>    </a:t>
            </a:r>
            <a:br>
              <a:rPr lang="en-US" sz="1200" b="1" dirty="0">
                <a:latin typeface="Courier New" panose="02070309020205020404" pitchFamily="49" charset="0"/>
                <a:cs typeface="Courier New" panose="02070309020205020404" pitchFamily="49" charset="0"/>
              </a:rPr>
            </a:br>
            <a:endParaRPr lang="en-GB" dirty="0"/>
          </a:p>
          <a:p>
            <a:endParaRPr lang="en-GB" dirty="0"/>
          </a:p>
        </p:txBody>
      </p:sp>
      <p:sp>
        <p:nvSpPr>
          <p:cNvPr id="4" name="Rounded Rectangle 14"/>
          <p:cNvSpPr/>
          <p:nvPr/>
        </p:nvSpPr>
        <p:spPr>
          <a:xfrm>
            <a:off x="4869664" y="2830492"/>
            <a:ext cx="1631540" cy="221672"/>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Subscriber Number</a:t>
            </a:r>
          </a:p>
        </p:txBody>
      </p:sp>
      <p:sp>
        <p:nvSpPr>
          <p:cNvPr id="6" name="Rounded Rectangle 14"/>
          <p:cNvSpPr/>
          <p:nvPr/>
        </p:nvSpPr>
        <p:spPr>
          <a:xfrm>
            <a:off x="1920169" y="2825998"/>
            <a:ext cx="1507297" cy="263334"/>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Subscriber Name</a:t>
            </a:r>
          </a:p>
        </p:txBody>
      </p:sp>
      <p:sp>
        <p:nvSpPr>
          <p:cNvPr id="7" name="Rounded Rectangle 14"/>
          <p:cNvSpPr/>
          <p:nvPr/>
        </p:nvSpPr>
        <p:spPr>
          <a:xfrm>
            <a:off x="3645178" y="2667000"/>
            <a:ext cx="1085849" cy="410491"/>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Inquiry Date</a:t>
            </a:r>
          </a:p>
        </p:txBody>
      </p:sp>
      <p:sp>
        <p:nvSpPr>
          <p:cNvPr id="8" name="Rounded Rectangle 14"/>
          <p:cNvSpPr/>
          <p:nvPr/>
        </p:nvSpPr>
        <p:spPr>
          <a:xfrm>
            <a:off x="7782480" y="2667001"/>
            <a:ext cx="1836134" cy="422332"/>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Type, Terms &amp; Amount</a:t>
            </a:r>
          </a:p>
        </p:txBody>
      </p:sp>
      <p:sp>
        <p:nvSpPr>
          <p:cNvPr id="9" name="Rounded Rectangle 14"/>
          <p:cNvSpPr/>
          <p:nvPr/>
        </p:nvSpPr>
        <p:spPr>
          <a:xfrm>
            <a:off x="6730973" y="2804853"/>
            <a:ext cx="815660" cy="272638"/>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KOB</a:t>
            </a:r>
          </a:p>
        </p:txBody>
      </p:sp>
      <p:cxnSp>
        <p:nvCxnSpPr>
          <p:cNvPr id="10" name="Straight Arrow Connector 9"/>
          <p:cNvCxnSpPr/>
          <p:nvPr/>
        </p:nvCxnSpPr>
        <p:spPr>
          <a:xfrm>
            <a:off x="2524587" y="3081830"/>
            <a:ext cx="432350" cy="48656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cxnSpLocks/>
            <a:stCxn id="7" idx="2"/>
          </p:cNvCxnSpPr>
          <p:nvPr/>
        </p:nvCxnSpPr>
        <p:spPr>
          <a:xfrm>
            <a:off x="4188103" y="3077491"/>
            <a:ext cx="360590" cy="49090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5369863" y="3027460"/>
            <a:ext cx="103634" cy="54093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7370534" y="3077491"/>
            <a:ext cx="1185593" cy="661226"/>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H="1">
            <a:off x="6112334" y="3052163"/>
            <a:ext cx="808129" cy="53024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Footer Placeholder 1"/>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spTree>
    <p:extLst>
      <p:ext uri="{BB962C8B-B14F-4D97-AF65-F5344CB8AC3E}">
        <p14:creationId xmlns:p14="http://schemas.microsoft.com/office/powerpoint/2010/main" val="2196884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74999" y="448024"/>
            <a:ext cx="4130081" cy="1007678"/>
          </a:xfrm>
        </p:spPr>
        <p:txBody>
          <a:bodyPr/>
          <a:lstStyle/>
          <a:p>
            <a:r>
              <a:rPr lang="en-US" dirty="0"/>
              <a:t>Tradelines &amp; Derogatory Information</a:t>
            </a:r>
            <a:br>
              <a:rPr lang="en-US" dirty="0"/>
            </a:br>
            <a:r>
              <a:rPr lang="en-US" sz="1650" dirty="0"/>
              <a:t>How long does information stay on the credit report?</a:t>
            </a:r>
          </a:p>
        </p:txBody>
      </p:sp>
      <p:graphicFrame>
        <p:nvGraphicFramePr>
          <p:cNvPr id="5" name="Group 40"/>
          <p:cNvGraphicFramePr>
            <a:graphicFrameLocks/>
          </p:cNvGraphicFramePr>
          <p:nvPr>
            <p:extLst>
              <p:ext uri="{D42A27DB-BD31-4B8C-83A1-F6EECF244321}">
                <p14:modId xmlns:p14="http://schemas.microsoft.com/office/powerpoint/2010/main" val="2890348442"/>
              </p:ext>
            </p:extLst>
          </p:nvPr>
        </p:nvGraphicFramePr>
        <p:xfrm>
          <a:off x="1747405" y="2488616"/>
          <a:ext cx="4257675" cy="3141944"/>
        </p:xfrm>
        <a:graphic>
          <a:graphicData uri="http://schemas.openxmlformats.org/drawingml/2006/table">
            <a:tbl>
              <a:tblPr/>
              <a:tblGrid>
                <a:gridCol w="2743200">
                  <a:extLst>
                    <a:ext uri="{9D8B030D-6E8A-4147-A177-3AD203B41FA5}">
                      <a16:colId xmlns:a16="http://schemas.microsoft.com/office/drawing/2014/main" val="20000"/>
                    </a:ext>
                  </a:extLst>
                </a:gridCol>
                <a:gridCol w="1514475">
                  <a:extLst>
                    <a:ext uri="{9D8B030D-6E8A-4147-A177-3AD203B41FA5}">
                      <a16:colId xmlns:a16="http://schemas.microsoft.com/office/drawing/2014/main" val="20001"/>
                    </a:ext>
                  </a:extLst>
                </a:gridCol>
              </a:tblGrid>
              <a:tr h="37809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Arial" charset="0"/>
                        </a:rPr>
                        <a:t>Open accounts in good standing</a:t>
                      </a:r>
                    </a:p>
                  </a:txBody>
                  <a:tcPr marL="68580" marR="68580" marT="34290" marB="3429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chemeClr val="accent3">
                        <a:lumMod val="40000"/>
                        <a:lumOff val="6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Arial" charset="0"/>
                        </a:rPr>
                        <a:t>Indefinitely</a:t>
                      </a:r>
                    </a:p>
                  </a:txBody>
                  <a:tcPr marL="68580" marR="68580" marT="34290" marB="3429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chemeClr val="accent3">
                        <a:lumMod val="40000"/>
                        <a:lumOff val="60000"/>
                      </a:schemeClr>
                    </a:solidFill>
                  </a:tcPr>
                </a:tc>
                <a:extLst>
                  <a:ext uri="{0D108BD9-81ED-4DB2-BD59-A6C34878D82A}">
                    <a16:rowId xmlns:a16="http://schemas.microsoft.com/office/drawing/2014/main" val="10000"/>
                  </a:ext>
                </a:extLst>
              </a:tr>
              <a:tr h="37809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Arial" charset="0"/>
                        </a:rPr>
                        <a:t>Closed accounts in good standing</a:t>
                      </a:r>
                    </a:p>
                  </a:txBody>
                  <a:tcPr marL="68580" marR="68580" marT="34290" marB="3429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chemeClr val="accent3">
                        <a:lumMod val="20000"/>
                        <a:lumOff val="8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Arial" charset="0"/>
                        </a:rPr>
                        <a:t>10 years</a:t>
                      </a:r>
                    </a:p>
                  </a:txBody>
                  <a:tcPr marL="68580" marR="68580" marT="34290" marB="3429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chemeClr val="accent3">
                        <a:lumMod val="20000"/>
                        <a:lumOff val="80000"/>
                      </a:schemeClr>
                    </a:solidFill>
                  </a:tcPr>
                </a:tc>
                <a:extLst>
                  <a:ext uri="{0D108BD9-81ED-4DB2-BD59-A6C34878D82A}">
                    <a16:rowId xmlns:a16="http://schemas.microsoft.com/office/drawing/2014/main" val="10001"/>
                  </a:ext>
                </a:extLst>
              </a:tr>
              <a:tr h="37809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Arial" charset="0"/>
                        </a:rPr>
                        <a:t>Late or missed payments</a:t>
                      </a:r>
                    </a:p>
                  </a:txBody>
                  <a:tcPr marL="68580" marR="68580" marT="34290" marB="3429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chemeClr val="accent3">
                        <a:lumMod val="40000"/>
                        <a:lumOff val="6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Arial" charset="0"/>
                        </a:rPr>
                        <a:t>7 years</a:t>
                      </a:r>
                    </a:p>
                  </a:txBody>
                  <a:tcPr marL="68580" marR="68580" marT="34290" marB="3429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chemeClr val="accent3">
                        <a:lumMod val="40000"/>
                        <a:lumOff val="60000"/>
                      </a:schemeClr>
                    </a:solidFill>
                  </a:tcPr>
                </a:tc>
                <a:extLst>
                  <a:ext uri="{0D108BD9-81ED-4DB2-BD59-A6C34878D82A}">
                    <a16:rowId xmlns:a16="http://schemas.microsoft.com/office/drawing/2014/main" val="10002"/>
                  </a:ext>
                </a:extLst>
              </a:tr>
              <a:tr h="37809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Arial" charset="0"/>
                        </a:rPr>
                        <a:t>Collection accounts</a:t>
                      </a:r>
                    </a:p>
                  </a:txBody>
                  <a:tcPr marL="68580" marR="68580" marT="34290" marB="3429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chemeClr val="accent3">
                        <a:lumMod val="20000"/>
                        <a:lumOff val="8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Arial" charset="0"/>
                        </a:rPr>
                        <a:t>7 years</a:t>
                      </a:r>
                    </a:p>
                  </a:txBody>
                  <a:tcPr marL="68580" marR="68580" marT="34290" marB="3429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chemeClr val="accent3">
                        <a:lumMod val="20000"/>
                        <a:lumOff val="80000"/>
                      </a:schemeClr>
                    </a:solidFill>
                  </a:tcPr>
                </a:tc>
                <a:extLst>
                  <a:ext uri="{0D108BD9-81ED-4DB2-BD59-A6C34878D82A}">
                    <a16:rowId xmlns:a16="http://schemas.microsoft.com/office/drawing/2014/main" val="10003"/>
                  </a:ext>
                </a:extLst>
              </a:tr>
              <a:tr h="37809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Arial" charset="0"/>
                        </a:rPr>
                        <a:t>Civil judgments</a:t>
                      </a:r>
                    </a:p>
                  </a:txBody>
                  <a:tcPr marL="68580" marR="68580" marT="34290" marB="3429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chemeClr val="accent3">
                        <a:lumMod val="40000"/>
                        <a:lumOff val="6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Arial" charset="0"/>
                        </a:rPr>
                        <a:t>7 years</a:t>
                      </a:r>
                    </a:p>
                  </a:txBody>
                  <a:tcPr marL="68580" marR="68580" marT="34290" marB="3429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chemeClr val="accent3">
                        <a:lumMod val="40000"/>
                        <a:lumOff val="60000"/>
                      </a:schemeClr>
                    </a:solidFill>
                  </a:tcPr>
                </a:tc>
                <a:extLst>
                  <a:ext uri="{0D108BD9-81ED-4DB2-BD59-A6C34878D82A}">
                    <a16:rowId xmlns:a16="http://schemas.microsoft.com/office/drawing/2014/main" val="10004"/>
                  </a:ext>
                </a:extLst>
              </a:tr>
              <a:tr h="37809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Arial" charset="0"/>
                        </a:rPr>
                        <a:t>Chapter 7 bankruptcy</a:t>
                      </a:r>
                    </a:p>
                  </a:txBody>
                  <a:tcPr marL="68580" marR="68580" marT="34290" marB="3429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chemeClr val="accent3">
                        <a:lumMod val="20000"/>
                        <a:lumOff val="8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Arial" charset="0"/>
                        </a:rPr>
                        <a:t>10 years</a:t>
                      </a:r>
                    </a:p>
                  </a:txBody>
                  <a:tcPr marL="68580" marR="68580" marT="34290" marB="3429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chemeClr val="accent3">
                        <a:lumMod val="20000"/>
                        <a:lumOff val="80000"/>
                      </a:schemeClr>
                    </a:solidFill>
                  </a:tcPr>
                </a:tc>
                <a:extLst>
                  <a:ext uri="{0D108BD9-81ED-4DB2-BD59-A6C34878D82A}">
                    <a16:rowId xmlns:a16="http://schemas.microsoft.com/office/drawing/2014/main" val="10005"/>
                  </a:ext>
                </a:extLst>
              </a:tr>
              <a:tr h="37809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Arial" charset="0"/>
                        </a:rPr>
                        <a:t>Chapter 13 bankruptcy</a:t>
                      </a:r>
                    </a:p>
                  </a:txBody>
                  <a:tcPr marL="68580" marR="68580" marT="34290" marB="3429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chemeClr val="accent3">
                        <a:lumMod val="40000"/>
                        <a:lumOff val="6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Arial" charset="0"/>
                        </a:rPr>
                        <a:t>7 years</a:t>
                      </a:r>
                    </a:p>
                  </a:txBody>
                  <a:tcPr marL="68580" marR="68580" marT="34290" marB="3429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chemeClr val="accent3">
                        <a:lumMod val="40000"/>
                        <a:lumOff val="60000"/>
                      </a:schemeClr>
                    </a:solidFill>
                  </a:tcPr>
                </a:tc>
                <a:extLst>
                  <a:ext uri="{0D108BD9-81ED-4DB2-BD59-A6C34878D82A}">
                    <a16:rowId xmlns:a16="http://schemas.microsoft.com/office/drawing/2014/main" val="10006"/>
                  </a:ext>
                </a:extLst>
              </a:tr>
              <a:tr h="37809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Arial" charset="0"/>
                        </a:rPr>
                        <a:t>Credit inquiries</a:t>
                      </a:r>
                    </a:p>
                  </a:txBody>
                  <a:tcPr marL="68580" marR="68580" marT="34290" marB="3429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chemeClr val="accent3">
                        <a:lumMod val="20000"/>
                        <a:lumOff val="8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Arial" charset="0"/>
                        </a:rPr>
                        <a:t>2 years</a:t>
                      </a:r>
                    </a:p>
                  </a:txBody>
                  <a:tcPr marL="68580" marR="68580" marT="34290" marB="3429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chemeClr val="accent3">
                        <a:lumMod val="20000"/>
                        <a:lumOff val="80000"/>
                      </a:schemeClr>
                    </a:solidFill>
                  </a:tcPr>
                </a:tc>
                <a:extLst>
                  <a:ext uri="{0D108BD9-81ED-4DB2-BD59-A6C34878D82A}">
                    <a16:rowId xmlns:a16="http://schemas.microsoft.com/office/drawing/2014/main" val="10009"/>
                  </a:ext>
                </a:extLst>
              </a:tr>
            </a:tbl>
          </a:graphicData>
        </a:graphic>
      </p:graphicFrame>
      <p:pic>
        <p:nvPicPr>
          <p:cNvPr id="9" name="Picture 2" descr="Picture"/>
          <p:cNvPicPr>
            <a:picLocks noChangeAspect="1" noChangeArrowheads="1"/>
          </p:cNvPicPr>
          <p:nvPr/>
        </p:nvPicPr>
        <p:blipFill>
          <a:blip r:embed="rId2">
            <a:extLst>
              <a:ext uri="{28A0092B-C50C-407E-A947-70E740481C1C}">
                <a14:useLocalDpi xmlns:a14="http://schemas.microsoft.com/office/drawing/2010/main" val="0"/>
              </a:ext>
            </a:extLst>
          </a:blip>
          <a:srcRect l="16588" r="16588"/>
          <a:stretch>
            <a:fillRect/>
          </a:stretch>
        </p:blipFill>
        <p:spPr bwMode="auto">
          <a:xfrm>
            <a:off x="6703915" y="595176"/>
            <a:ext cx="3593402" cy="3593401"/>
          </a:xfrm>
          <a:prstGeom prst="rect">
            <a:avLst/>
          </a:prstGeom>
          <a:noFill/>
          <a:ln>
            <a:solidFill>
              <a:schemeClr val="bg2">
                <a:lumMod val="75000"/>
              </a:schemeClr>
            </a:solidFill>
          </a:ln>
          <a:extLst>
            <a:ext uri="{909E8E84-426E-40DD-AFC4-6F175D3DCCD1}">
              <a14:hiddenFill xmlns:a14="http://schemas.microsoft.com/office/drawing/2010/main">
                <a:solidFill>
                  <a:srgbClr val="FFFFFF"/>
                </a:solidFill>
              </a14:hiddenFill>
            </a:ext>
          </a:extLst>
        </p:spPr>
      </p:pic>
      <p:sp>
        <p:nvSpPr>
          <p:cNvPr id="3" name="Footer Placeholder 2"/>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spTree>
    <p:extLst>
      <p:ext uri="{BB962C8B-B14F-4D97-AF65-F5344CB8AC3E}">
        <p14:creationId xmlns:p14="http://schemas.microsoft.com/office/powerpoint/2010/main" val="22112555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Introduction of Experian and University of Miami team members</a:t>
            </a:r>
          </a:p>
          <a:p>
            <a:r>
              <a:rPr lang="en-US" dirty="0"/>
              <a:t>Brief overview of Experian</a:t>
            </a:r>
          </a:p>
          <a:p>
            <a:pPr marL="214313" indent="-214313">
              <a:buFont typeface="Arial" panose="020B0604020202020204" pitchFamily="34" charset="0"/>
              <a:buChar char="•"/>
            </a:pPr>
            <a:r>
              <a:rPr lang="en-US" dirty="0"/>
              <a:t>Consumer credit bureau</a:t>
            </a:r>
          </a:p>
          <a:p>
            <a:pPr marL="214313" indent="-214313">
              <a:buFont typeface="Arial" panose="020B0604020202020204" pitchFamily="34" charset="0"/>
              <a:buChar char="•"/>
            </a:pPr>
            <a:r>
              <a:rPr lang="en-US" dirty="0"/>
              <a:t>Business credit bureau</a:t>
            </a:r>
          </a:p>
          <a:p>
            <a:pPr marL="214313" indent="-214313">
              <a:buFont typeface="Arial" panose="020B0604020202020204" pitchFamily="34" charset="0"/>
              <a:buChar char="•"/>
            </a:pPr>
            <a:r>
              <a:rPr lang="en-US" dirty="0"/>
              <a:t>Consumer services</a:t>
            </a:r>
          </a:p>
          <a:p>
            <a:pPr marL="214313" indent="-214313">
              <a:buFont typeface="Arial" panose="020B0604020202020204" pitchFamily="34" charset="0"/>
              <a:buChar char="•"/>
            </a:pPr>
            <a:r>
              <a:rPr lang="en-US" dirty="0"/>
              <a:t>Analytics </a:t>
            </a:r>
          </a:p>
          <a:p>
            <a:pPr marL="214313" indent="-214313">
              <a:buFont typeface="Arial" panose="020B0604020202020204" pitchFamily="34" charset="0"/>
              <a:buChar char="•"/>
            </a:pPr>
            <a:r>
              <a:rPr lang="en-US" dirty="0"/>
              <a:t>Software</a:t>
            </a:r>
          </a:p>
        </p:txBody>
      </p:sp>
      <p:sp>
        <p:nvSpPr>
          <p:cNvPr id="3" name="Title 2"/>
          <p:cNvSpPr>
            <a:spLocks noGrp="1"/>
          </p:cNvSpPr>
          <p:nvPr>
            <p:ph type="title"/>
          </p:nvPr>
        </p:nvSpPr>
        <p:spPr/>
        <p:txBody>
          <a:bodyPr/>
          <a:lstStyle/>
          <a:p>
            <a:r>
              <a:rPr lang="en-US" dirty="0"/>
              <a:t>Introductions</a:t>
            </a:r>
          </a:p>
        </p:txBody>
      </p:sp>
      <p:sp>
        <p:nvSpPr>
          <p:cNvPr id="4" name="Footer Placeholder 3"/>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spTree>
    <p:extLst>
      <p:ext uri="{BB962C8B-B14F-4D97-AF65-F5344CB8AC3E}">
        <p14:creationId xmlns:p14="http://schemas.microsoft.com/office/powerpoint/2010/main" val="5445742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spTree>
    <p:extLst>
      <p:ext uri="{BB962C8B-B14F-4D97-AF65-F5344CB8AC3E}">
        <p14:creationId xmlns:p14="http://schemas.microsoft.com/office/powerpoint/2010/main" val="2643296598"/>
      </p:ext>
    </p:extLst>
  </p:cSld>
  <p:clrMapOvr>
    <a:masterClrMapping/>
  </p:clrMapOvr>
  <p:transition spd="slow">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To develop a solution to determine the likelihood of consumers to go severely delinquent over a 24-month period according to the following: </a:t>
            </a:r>
          </a:p>
          <a:p>
            <a:pPr marL="214313" indent="-214313">
              <a:buFont typeface="Arial" panose="020B0604020202020204" pitchFamily="34" charset="0"/>
              <a:buChar char="•"/>
            </a:pPr>
            <a:r>
              <a:rPr lang="en-US" dirty="0"/>
              <a:t>Assess machine learning techniques</a:t>
            </a:r>
          </a:p>
          <a:p>
            <a:pPr marL="214313" indent="-214313">
              <a:buFont typeface="Arial" panose="020B0604020202020204" pitchFamily="34" charset="0"/>
              <a:buChar char="•"/>
            </a:pPr>
            <a:r>
              <a:rPr lang="en-US" dirty="0"/>
              <a:t>Evaluate variable reduction techniques for highly dimensional data</a:t>
            </a:r>
          </a:p>
          <a:p>
            <a:pPr marL="214313" indent="-214313">
              <a:buFont typeface="Arial" panose="020B0604020202020204" pitchFamily="34" charset="0"/>
              <a:buChar char="•"/>
            </a:pPr>
            <a:r>
              <a:rPr lang="en-US" dirty="0"/>
              <a:t>Other innovative approaches or perspectives</a:t>
            </a:r>
          </a:p>
          <a:p>
            <a:pPr marL="214313" indent="-214313">
              <a:buFont typeface="Arial" panose="020B0604020202020204" pitchFamily="34" charset="0"/>
              <a:buChar char="•"/>
            </a:pPr>
            <a:r>
              <a:rPr lang="en-US" dirty="0"/>
              <a:t>Complies with federal regulations</a:t>
            </a:r>
          </a:p>
          <a:p>
            <a:pPr marL="214313" indent="-214313">
              <a:buFont typeface="Arial" panose="020B0604020202020204" pitchFamily="34" charset="0"/>
              <a:buChar char="•"/>
            </a:pPr>
            <a:r>
              <a:rPr lang="en-US" dirty="0"/>
              <a:t>Assess results against Experian commercial scores developed using logistic regression and boosted decision trees</a:t>
            </a:r>
          </a:p>
          <a:p>
            <a:pPr marL="214313" indent="-214313">
              <a:buFont typeface="Arial" panose="020B0604020202020204" pitchFamily="34" charset="0"/>
              <a:buChar char="•"/>
            </a:pPr>
            <a:endParaRPr lang="en-US" dirty="0"/>
          </a:p>
        </p:txBody>
      </p:sp>
      <p:sp>
        <p:nvSpPr>
          <p:cNvPr id="3" name="Title 2"/>
          <p:cNvSpPr>
            <a:spLocks noGrp="1"/>
          </p:cNvSpPr>
          <p:nvPr>
            <p:ph type="title"/>
          </p:nvPr>
        </p:nvSpPr>
        <p:spPr/>
        <p:txBody>
          <a:bodyPr/>
          <a:lstStyle/>
          <a:p>
            <a:r>
              <a:rPr lang="en-US" dirty="0"/>
              <a:t>Objectives</a:t>
            </a:r>
          </a:p>
        </p:txBody>
      </p:sp>
      <p:sp>
        <p:nvSpPr>
          <p:cNvPr id="4" name="Footer Placeholder 3"/>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pic>
        <p:nvPicPr>
          <p:cNvPr id="6" name="Picture Placeholder 5"/>
          <p:cNvPicPr>
            <a:picLocks noGrp="1" noChangeAspect="1"/>
          </p:cNvPicPr>
          <p:nvPr>
            <p:ph type="pic" sz="quarter" idx="14"/>
          </p:nvPr>
        </p:nvPicPr>
        <p:blipFill>
          <a:blip r:embed="rId2" cstate="print">
            <a:extLst>
              <a:ext uri="{28A0092B-C50C-407E-A947-70E740481C1C}">
                <a14:useLocalDpi xmlns:a14="http://schemas.microsoft.com/office/drawing/2010/main" val="0"/>
              </a:ext>
            </a:extLst>
          </a:blip>
          <a:srcRect l="2106" r="2106"/>
          <a:stretch>
            <a:fillRect/>
          </a:stretch>
        </p:blipFill>
        <p:spPr/>
      </p:pic>
    </p:spTree>
    <p:extLst>
      <p:ext uri="{BB962C8B-B14F-4D97-AF65-F5344CB8AC3E}">
        <p14:creationId xmlns:p14="http://schemas.microsoft.com/office/powerpoint/2010/main" val="38283199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0574" y="1350818"/>
            <a:ext cx="5895975" cy="4717473"/>
          </a:xfrm>
        </p:spPr>
        <p:txBody>
          <a:bodyPr/>
          <a:lstStyle/>
          <a:p>
            <a:r>
              <a:rPr lang="en-US" dirty="0"/>
              <a:t>Permissible purposes</a:t>
            </a:r>
          </a:p>
          <a:p>
            <a:pPr marL="214313" indent="-214313">
              <a:buFont typeface="Arial" panose="020B0604020202020204" pitchFamily="34" charset="0"/>
              <a:buChar char="•"/>
            </a:pPr>
            <a:r>
              <a:rPr lang="en-US" dirty="0"/>
              <a:t>Consumer initiated request to apply for credit products such as:</a:t>
            </a:r>
          </a:p>
          <a:p>
            <a:pPr marL="322313" lvl="1" indent="-214313"/>
            <a:r>
              <a:rPr lang="en-US" dirty="0"/>
              <a:t>Auto loans</a:t>
            </a:r>
          </a:p>
          <a:p>
            <a:pPr marL="322313" lvl="1" indent="-214313"/>
            <a:r>
              <a:rPr lang="en-US" dirty="0"/>
              <a:t>Bankcards</a:t>
            </a:r>
          </a:p>
          <a:p>
            <a:pPr marL="322313" lvl="1" indent="-214313"/>
            <a:r>
              <a:rPr lang="en-US" dirty="0"/>
              <a:t>Mortgages</a:t>
            </a:r>
          </a:p>
          <a:p>
            <a:pPr marL="257175" indent="-257175">
              <a:buFont typeface="Arial" panose="020B0604020202020204" pitchFamily="34" charset="0"/>
              <a:buChar char="•"/>
            </a:pPr>
            <a:r>
              <a:rPr lang="en-US" dirty="0"/>
              <a:t>Services or contracts </a:t>
            </a:r>
          </a:p>
          <a:p>
            <a:pPr marL="365175" lvl="1" indent="-257175"/>
            <a:r>
              <a:rPr lang="en-US" dirty="0"/>
              <a:t>Rental, lease contracts</a:t>
            </a:r>
          </a:p>
          <a:p>
            <a:pPr marL="365175" lvl="1" indent="-257175"/>
            <a:r>
              <a:rPr lang="en-US" dirty="0"/>
              <a:t>Employment screening</a:t>
            </a:r>
          </a:p>
          <a:p>
            <a:pPr marL="365175" lvl="1" indent="-257175"/>
            <a:r>
              <a:rPr lang="en-US" dirty="0"/>
              <a:t>Auto insurance</a:t>
            </a:r>
          </a:p>
          <a:p>
            <a:pPr marL="257175" indent="-257175">
              <a:buFont typeface="Arial" panose="020B0604020202020204" pitchFamily="34" charset="0"/>
              <a:buChar char="•"/>
            </a:pPr>
            <a:r>
              <a:rPr lang="en-US" dirty="0"/>
              <a:t>Financial institution initiated</a:t>
            </a:r>
          </a:p>
          <a:p>
            <a:pPr marL="365175" lvl="1" indent="-257175"/>
            <a:r>
              <a:rPr lang="en-US" dirty="0"/>
              <a:t>Account review</a:t>
            </a:r>
          </a:p>
          <a:p>
            <a:pPr marL="365175" lvl="1" indent="-257175"/>
            <a:r>
              <a:rPr lang="en-US" dirty="0"/>
              <a:t>Collection of bad or delinquent debt</a:t>
            </a:r>
          </a:p>
          <a:p>
            <a:pPr marL="257175" indent="-257175">
              <a:buFont typeface="Arial" panose="020B0604020202020204" pitchFamily="34" charset="0"/>
              <a:buChar char="•"/>
            </a:pPr>
            <a:r>
              <a:rPr lang="en-US" dirty="0"/>
              <a:t>Marketing</a:t>
            </a:r>
          </a:p>
          <a:p>
            <a:pPr marL="365175" lvl="1" indent="-257175"/>
            <a:r>
              <a:rPr lang="en-US" dirty="0"/>
              <a:t>Solicitation of consumers for firm offers of credit</a:t>
            </a:r>
          </a:p>
          <a:p>
            <a:pPr marL="257175" indent="-257175">
              <a:buFont typeface="Arial" panose="020B0604020202020204" pitchFamily="34" charset="0"/>
              <a:buChar char="•"/>
            </a:pPr>
            <a:endParaRPr lang="en-US" dirty="0"/>
          </a:p>
        </p:txBody>
      </p:sp>
      <p:sp>
        <p:nvSpPr>
          <p:cNvPr id="3" name="Title 2"/>
          <p:cNvSpPr>
            <a:spLocks noGrp="1"/>
          </p:cNvSpPr>
          <p:nvPr>
            <p:ph type="title"/>
          </p:nvPr>
        </p:nvSpPr>
        <p:spPr/>
        <p:txBody>
          <a:bodyPr/>
          <a:lstStyle/>
          <a:p>
            <a:r>
              <a:rPr lang="en-US" dirty="0"/>
              <a:t>Consumer credit usage</a:t>
            </a:r>
          </a:p>
        </p:txBody>
      </p:sp>
      <p:sp>
        <p:nvSpPr>
          <p:cNvPr id="4" name="Footer Placeholder 3"/>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pic>
        <p:nvPicPr>
          <p:cNvPr id="6" name="Content Placeholder 5"/>
          <p:cNvPicPr>
            <a:picLocks noGrp="1" noChangeAspect="1"/>
          </p:cNvPicPr>
          <p:nvPr>
            <p:ph idx="12"/>
          </p:nvPr>
        </p:nvPicPr>
        <p:blipFill>
          <a:blip r:embed="rId2" cstate="print">
            <a:extLst>
              <a:ext uri="{28A0092B-C50C-407E-A947-70E740481C1C}">
                <a14:useLocalDpi xmlns:a14="http://schemas.microsoft.com/office/drawing/2010/main" val="0"/>
              </a:ext>
            </a:extLst>
          </a:blip>
          <a:stretch>
            <a:fillRect/>
          </a:stretch>
        </p:blipFill>
        <p:spPr>
          <a:xfrm>
            <a:off x="6760964" y="2423660"/>
            <a:ext cx="2971800" cy="2921508"/>
          </a:xfrm>
        </p:spPr>
      </p:pic>
    </p:spTree>
    <p:extLst>
      <p:ext uri="{BB962C8B-B14F-4D97-AF65-F5344CB8AC3E}">
        <p14:creationId xmlns:p14="http://schemas.microsoft.com/office/powerpoint/2010/main" val="23798480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214313" indent="-214313">
              <a:buFont typeface="Arial" panose="020B0604020202020204" pitchFamily="34" charset="0"/>
              <a:buChar char="•"/>
            </a:pPr>
            <a:r>
              <a:rPr lang="en-US" dirty="0"/>
              <a:t>Approve, decline decision for credit applications</a:t>
            </a:r>
          </a:p>
          <a:p>
            <a:pPr marL="214313" indent="-214313">
              <a:buFont typeface="Arial" panose="020B0604020202020204" pitchFamily="34" charset="0"/>
              <a:buChar char="•"/>
            </a:pPr>
            <a:r>
              <a:rPr lang="en-US" dirty="0"/>
              <a:t>Pricing</a:t>
            </a:r>
          </a:p>
          <a:p>
            <a:pPr marL="322313" lvl="1" indent="-214313"/>
            <a:r>
              <a:rPr lang="en-US" dirty="0"/>
              <a:t>Interest rates based on risk</a:t>
            </a:r>
          </a:p>
          <a:p>
            <a:pPr marL="322313" lvl="1" indent="-214313"/>
            <a:r>
              <a:rPr lang="en-US" dirty="0"/>
              <a:t>Insurance rates</a:t>
            </a:r>
          </a:p>
          <a:p>
            <a:pPr marL="214313" indent="-214313">
              <a:buFont typeface="Arial" panose="020B0604020202020204" pitchFamily="34" charset="0"/>
              <a:buChar char="•"/>
            </a:pPr>
            <a:r>
              <a:rPr lang="en-US" dirty="0"/>
              <a:t>Down payment requirements</a:t>
            </a:r>
          </a:p>
          <a:p>
            <a:pPr marL="214313" indent="-214313">
              <a:buFont typeface="Arial" panose="020B0604020202020204" pitchFamily="34" charset="0"/>
              <a:buChar char="•"/>
            </a:pPr>
            <a:r>
              <a:rPr lang="en-US" dirty="0"/>
              <a:t>Credit limit management</a:t>
            </a:r>
          </a:p>
          <a:p>
            <a:pPr marL="322313" lvl="1" indent="-214313"/>
            <a:r>
              <a:rPr lang="en-US" dirty="0"/>
              <a:t>Increase</a:t>
            </a:r>
          </a:p>
          <a:p>
            <a:pPr marL="322313" lvl="1" indent="-214313"/>
            <a:r>
              <a:rPr lang="en-US" dirty="0"/>
              <a:t>Decrease</a:t>
            </a:r>
          </a:p>
          <a:p>
            <a:pPr marL="214313" indent="-214313">
              <a:buFont typeface="Arial" panose="020B0604020202020204" pitchFamily="34" charset="0"/>
              <a:buChar char="•"/>
            </a:pPr>
            <a:r>
              <a:rPr lang="en-US" dirty="0"/>
              <a:t>Collection prioritizations</a:t>
            </a:r>
          </a:p>
          <a:p>
            <a:pPr marL="214313" indent="-214313">
              <a:buFont typeface="Arial" panose="020B0604020202020204" pitchFamily="34" charset="0"/>
              <a:buChar char="•"/>
            </a:pPr>
            <a:r>
              <a:rPr lang="en-US" dirty="0"/>
              <a:t>Send firm offer of credit</a:t>
            </a:r>
          </a:p>
          <a:p>
            <a:pPr marL="214313" indent="-214313">
              <a:buFont typeface="Arial" panose="020B0604020202020204" pitchFamily="34" charset="0"/>
              <a:buChar char="•"/>
            </a:pPr>
            <a:endParaRPr lang="en-US" dirty="0"/>
          </a:p>
        </p:txBody>
      </p:sp>
      <p:sp>
        <p:nvSpPr>
          <p:cNvPr id="3" name="Title 2"/>
          <p:cNvSpPr>
            <a:spLocks noGrp="1"/>
          </p:cNvSpPr>
          <p:nvPr>
            <p:ph type="title"/>
          </p:nvPr>
        </p:nvSpPr>
        <p:spPr/>
        <p:txBody>
          <a:bodyPr/>
          <a:lstStyle/>
          <a:p>
            <a:r>
              <a:rPr lang="en-US" dirty="0"/>
              <a:t>Actions based on credit data</a:t>
            </a:r>
          </a:p>
        </p:txBody>
      </p:sp>
      <p:sp>
        <p:nvSpPr>
          <p:cNvPr id="4" name="Footer Placeholder 3"/>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pic>
        <p:nvPicPr>
          <p:cNvPr id="1028" name="Picture 4" descr="http://zoomglobal/company/na/Presentationimages/PublishingImages/Consumers/CONSUMERS.0098074.jpg"/>
          <p:cNvPicPr>
            <a:picLocks noGrp="1" noChangeAspect="1" noChangeArrowheads="1"/>
          </p:cNvPicPr>
          <p:nvPr>
            <p:ph idx="12"/>
          </p:nvPr>
        </p:nvPicPr>
        <p:blipFill>
          <a:blip r:embed="rId2">
            <a:extLst>
              <a:ext uri="{28A0092B-C50C-407E-A947-70E740481C1C}">
                <a14:useLocalDpi xmlns:a14="http://schemas.microsoft.com/office/drawing/2010/main" val="0"/>
              </a:ext>
            </a:extLst>
          </a:blip>
          <a:srcRect/>
          <a:stretch>
            <a:fillRect/>
          </a:stretch>
        </p:blipFill>
        <p:spPr bwMode="auto">
          <a:xfrm>
            <a:off x="6160294" y="2225016"/>
            <a:ext cx="4173141" cy="33187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36598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874999" y="2022475"/>
            <a:ext cx="4050000" cy="4083050"/>
          </a:xfrm>
        </p:spPr>
        <p:txBody>
          <a:bodyPr/>
          <a:lstStyle/>
          <a:p>
            <a:r>
              <a:rPr lang="en-US" sz="1800" dirty="0"/>
              <a:t>Data set</a:t>
            </a:r>
          </a:p>
          <a:p>
            <a:pPr marL="257175" indent="-257175">
              <a:buFont typeface="Arial" panose="020B0604020202020204" pitchFamily="34" charset="0"/>
              <a:buChar char="•"/>
            </a:pPr>
            <a:r>
              <a:rPr lang="en-US" sz="1800" dirty="0"/>
              <a:t>Comma delimited file</a:t>
            </a:r>
          </a:p>
          <a:p>
            <a:pPr marL="257175" indent="-257175">
              <a:buFont typeface="Arial" panose="020B0604020202020204" pitchFamily="34" charset="0"/>
              <a:buChar char="•"/>
            </a:pPr>
            <a:r>
              <a:rPr lang="en-US" sz="1800" dirty="0"/>
              <a:t>5,706,866 consumers</a:t>
            </a:r>
          </a:p>
          <a:p>
            <a:pPr marL="365175" lvl="1" indent="-257175"/>
            <a:r>
              <a:rPr lang="en-US" sz="1800" dirty="0"/>
              <a:t> 1,975,199 ‘Bad’</a:t>
            </a:r>
          </a:p>
          <a:p>
            <a:pPr marL="365175" lvl="1" indent="-257175"/>
            <a:r>
              <a:rPr lang="en-US" sz="1800" dirty="0"/>
              <a:t> 3,731,667 ‘Good’</a:t>
            </a:r>
          </a:p>
          <a:p>
            <a:pPr marL="257175" indent="-257175">
              <a:buFont typeface="Arial" panose="020B0604020202020204" pitchFamily="34" charset="0"/>
              <a:buChar char="•"/>
            </a:pPr>
            <a:r>
              <a:rPr lang="en-US" sz="1800" dirty="0"/>
              <a:t>Population</a:t>
            </a:r>
          </a:p>
          <a:p>
            <a:pPr marL="365175" lvl="1" indent="-257175"/>
            <a:r>
              <a:rPr lang="en-US" sz="1800" dirty="0"/>
              <a:t> 13,500,455 ‘Bad’</a:t>
            </a:r>
          </a:p>
          <a:p>
            <a:pPr marL="365175" lvl="1" indent="-257175"/>
            <a:r>
              <a:rPr lang="en-US" sz="1800" dirty="0"/>
              <a:t> 181,253,162 ‘Good’</a:t>
            </a:r>
          </a:p>
          <a:p>
            <a:pPr marL="257175" indent="-257175">
              <a:buFont typeface="Arial" panose="020B0604020202020204" pitchFamily="34" charset="0"/>
              <a:buChar char="•"/>
            </a:pPr>
            <a:r>
              <a:rPr lang="en-US" sz="1800" dirty="0"/>
              <a:t>Random stratified sample</a:t>
            </a:r>
          </a:p>
          <a:p>
            <a:pPr marL="257175" indent="-257175">
              <a:buFont typeface="Arial" panose="020B0604020202020204" pitchFamily="34" charset="0"/>
              <a:buChar char="•"/>
            </a:pPr>
            <a:endParaRPr lang="en-US" sz="1800" dirty="0"/>
          </a:p>
          <a:p>
            <a:pPr marL="257175" indent="-257175">
              <a:buFont typeface="Arial" panose="020B0604020202020204" pitchFamily="34" charset="0"/>
              <a:buChar char="•"/>
            </a:pPr>
            <a:endParaRPr lang="en-US" sz="1800" dirty="0"/>
          </a:p>
          <a:p>
            <a:pPr marL="257175" indent="-257175">
              <a:buFont typeface="Arial" panose="020B0604020202020204" pitchFamily="34" charset="0"/>
              <a:buChar char="•"/>
            </a:pPr>
            <a:endParaRPr lang="en-US" sz="1800" dirty="0"/>
          </a:p>
          <a:p>
            <a:pPr marL="257175" indent="-257175">
              <a:buFont typeface="Arial" panose="020B0604020202020204" pitchFamily="34" charset="0"/>
              <a:buChar char="•"/>
            </a:pPr>
            <a:endParaRPr lang="en-US" sz="1800" dirty="0"/>
          </a:p>
          <a:p>
            <a:pPr marL="257175" indent="-257175">
              <a:buFont typeface="Arial" panose="020B0604020202020204" pitchFamily="34" charset="0"/>
              <a:buChar char="•"/>
            </a:pPr>
            <a:endParaRPr lang="en-US" sz="1800" dirty="0"/>
          </a:p>
        </p:txBody>
      </p:sp>
      <p:sp>
        <p:nvSpPr>
          <p:cNvPr id="3" name="Title 2"/>
          <p:cNvSpPr>
            <a:spLocks noGrp="1"/>
          </p:cNvSpPr>
          <p:nvPr>
            <p:ph type="title"/>
          </p:nvPr>
        </p:nvSpPr>
        <p:spPr/>
        <p:txBody>
          <a:bodyPr/>
          <a:lstStyle/>
          <a:p>
            <a:r>
              <a:rPr lang="en-US" dirty="0"/>
              <a:t>Materials, information provided</a:t>
            </a:r>
          </a:p>
        </p:txBody>
      </p:sp>
      <p:sp>
        <p:nvSpPr>
          <p:cNvPr id="4" name="Footer Placeholder 3"/>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sp>
        <p:nvSpPr>
          <p:cNvPr id="5" name="Content Placeholder 4"/>
          <p:cNvSpPr>
            <a:spLocks noGrp="1"/>
          </p:cNvSpPr>
          <p:nvPr>
            <p:ph idx="12"/>
          </p:nvPr>
        </p:nvSpPr>
        <p:spPr/>
        <p:txBody>
          <a:bodyPr/>
          <a:lstStyle/>
          <a:p>
            <a:pPr marL="257175" indent="-257175">
              <a:buFont typeface="Arial" panose="020B0604020202020204" pitchFamily="34" charset="0"/>
              <a:buChar char="•"/>
            </a:pPr>
            <a:r>
              <a:rPr lang="en-US" sz="1800" dirty="0"/>
              <a:t>Variables</a:t>
            </a:r>
          </a:p>
          <a:p>
            <a:pPr marL="365175" lvl="1" indent="-257175"/>
            <a:r>
              <a:rPr lang="en-US" sz="1800" dirty="0"/>
              <a:t>299 independent</a:t>
            </a:r>
          </a:p>
          <a:p>
            <a:pPr marL="365175" lvl="1" indent="-257175"/>
            <a:r>
              <a:rPr lang="en-US" sz="1800" dirty="0"/>
              <a:t>3 scores</a:t>
            </a:r>
          </a:p>
          <a:p>
            <a:pPr marL="365175" lvl="1" indent="-257175"/>
            <a:r>
              <a:rPr lang="en-US" sz="1800" dirty="0"/>
              <a:t>13 case weights</a:t>
            </a:r>
          </a:p>
          <a:p>
            <a:pPr marL="365175" lvl="1" indent="-257175"/>
            <a:r>
              <a:rPr lang="en-US" sz="1800" dirty="0"/>
              <a:t>14 dependent</a:t>
            </a:r>
          </a:p>
          <a:p>
            <a:r>
              <a:rPr lang="en-US" sz="1800" dirty="0"/>
              <a:t>Documentation</a:t>
            </a:r>
          </a:p>
          <a:p>
            <a:pPr marL="257175" indent="-257175">
              <a:buFont typeface="Arial" panose="020B0604020202020204" pitchFamily="34" charset="0"/>
              <a:buChar char="•"/>
            </a:pPr>
            <a:r>
              <a:rPr lang="en-US" sz="1800" dirty="0"/>
              <a:t>Data dictionary</a:t>
            </a:r>
          </a:p>
          <a:p>
            <a:pPr marL="257175" indent="-257175">
              <a:buFont typeface="Arial" panose="020B0604020202020204" pitchFamily="34" charset="0"/>
              <a:buChar char="•"/>
            </a:pPr>
            <a:endParaRPr lang="en-US" sz="1800" dirty="0"/>
          </a:p>
        </p:txBody>
      </p:sp>
    </p:spTree>
    <p:extLst>
      <p:ext uri="{BB962C8B-B14F-4D97-AF65-F5344CB8AC3E}">
        <p14:creationId xmlns:p14="http://schemas.microsoft.com/office/powerpoint/2010/main" val="40965694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14375" y="2162447"/>
            <a:ext cx="5659211" cy="3898178"/>
          </a:xfrm>
        </p:spPr>
        <p:txBody>
          <a:bodyPr/>
          <a:lstStyle/>
          <a:p>
            <a:pPr marL="214313" indent="-214313">
              <a:buFont typeface="Arial" panose="020B0604020202020204" pitchFamily="34" charset="0"/>
              <a:buChar char="•"/>
            </a:pPr>
            <a:r>
              <a:rPr lang="en-US" sz="1800" dirty="0"/>
              <a:t>There is no overlap in the observation point and the performance window</a:t>
            </a:r>
          </a:p>
          <a:p>
            <a:pPr marL="214313" indent="-214313">
              <a:buFont typeface="Arial" panose="020B0604020202020204" pitchFamily="34" charset="0"/>
              <a:buChar char="•"/>
            </a:pPr>
            <a:r>
              <a:rPr lang="en-US" sz="1800" dirty="0"/>
              <a:t>A lender will assess a consumer’s likelihood to go severely delinquent</a:t>
            </a:r>
          </a:p>
          <a:p>
            <a:pPr marL="214313" indent="-214313">
              <a:buFont typeface="Arial" panose="020B0604020202020204" pitchFamily="34" charset="0"/>
              <a:buChar char="•"/>
            </a:pPr>
            <a:r>
              <a:rPr lang="en-US" sz="1800" dirty="0"/>
              <a:t>Based on the likelihood of going severely delinquent the lender will make decide:</a:t>
            </a:r>
          </a:p>
          <a:p>
            <a:pPr marL="322313" lvl="1" indent="-214313"/>
            <a:r>
              <a:rPr lang="en-US" sz="1800" dirty="0"/>
              <a:t>Approve/decline credit application</a:t>
            </a:r>
          </a:p>
          <a:p>
            <a:pPr marL="322313" lvl="1" indent="-214313"/>
            <a:r>
              <a:rPr lang="en-US" sz="1800" dirty="0"/>
              <a:t>Increase/decrease credit limit</a:t>
            </a:r>
          </a:p>
          <a:p>
            <a:pPr marL="322313" lvl="1" indent="-214313"/>
            <a:r>
              <a:rPr lang="en-US" sz="1800" dirty="0"/>
              <a:t>Price the loan (interest rate)</a:t>
            </a:r>
          </a:p>
          <a:p>
            <a:pPr marL="257175" indent="-257175">
              <a:buFont typeface="Arial" panose="020B0604020202020204" pitchFamily="34" charset="0"/>
              <a:buChar char="•"/>
            </a:pPr>
            <a:endParaRPr lang="en-US" sz="1800" dirty="0"/>
          </a:p>
        </p:txBody>
      </p:sp>
      <p:sp>
        <p:nvSpPr>
          <p:cNvPr id="3" name="Title 2"/>
          <p:cNvSpPr>
            <a:spLocks noGrp="1"/>
          </p:cNvSpPr>
          <p:nvPr>
            <p:ph type="title"/>
          </p:nvPr>
        </p:nvSpPr>
        <p:spPr/>
        <p:txBody>
          <a:bodyPr/>
          <a:lstStyle/>
          <a:p>
            <a:r>
              <a:rPr lang="en-US" dirty="0"/>
              <a:t>Observation point and outcome period</a:t>
            </a:r>
            <a:br>
              <a:rPr lang="en-US" dirty="0"/>
            </a:br>
            <a:r>
              <a:rPr lang="en-US" sz="1800" dirty="0"/>
              <a:t>Decision and consequence</a:t>
            </a:r>
            <a:endParaRPr lang="en-US" dirty="0"/>
          </a:p>
        </p:txBody>
      </p:sp>
      <p:sp>
        <p:nvSpPr>
          <p:cNvPr id="4" name="Footer Placeholder 3"/>
          <p:cNvSpPr>
            <a:spLocks noGrp="1"/>
          </p:cNvSpPr>
          <p:nvPr>
            <p:ph type="ftr" sz="quarter" idx="11"/>
          </p:nvPr>
        </p:nvSpPr>
        <p:spPr>
          <a:xfrm>
            <a:off x="2240812" y="8609245"/>
            <a:ext cx="6114625" cy="288000"/>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Private and confidential    </a:t>
            </a:r>
            <a:endParaRPr lang="en-GB" dirty="0"/>
          </a:p>
        </p:txBody>
      </p:sp>
      <p:pic>
        <p:nvPicPr>
          <p:cNvPr id="8" name="Picture Placeholder 7"/>
          <p:cNvPicPr>
            <a:picLocks noGrp="1" noChangeAspect="1"/>
          </p:cNvPicPr>
          <p:nvPr>
            <p:ph type="pic" sz="quarter" idx="12"/>
          </p:nvPr>
        </p:nvPicPr>
        <p:blipFill>
          <a:blip r:embed="rId2">
            <a:extLst>
              <a:ext uri="{28A0092B-C50C-407E-A947-70E740481C1C}">
                <a14:useLocalDpi xmlns:a14="http://schemas.microsoft.com/office/drawing/2010/main" val="0"/>
              </a:ext>
            </a:extLst>
          </a:blip>
          <a:srcRect l="12500" r="12500"/>
          <a:stretch>
            <a:fillRect/>
          </a:stretch>
        </p:blipFill>
        <p:spPr/>
      </p:pic>
    </p:spTree>
    <p:extLst>
      <p:ext uri="{BB962C8B-B14F-4D97-AF65-F5344CB8AC3E}">
        <p14:creationId xmlns:p14="http://schemas.microsoft.com/office/powerpoint/2010/main" val="35336581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Sample design</a:t>
            </a:r>
            <a:br>
              <a:rPr lang="en-US" dirty="0"/>
            </a:br>
            <a:r>
              <a:rPr lang="en-US" sz="2800" dirty="0"/>
              <a:t>Sample time frame</a:t>
            </a:r>
            <a:endParaRPr lang="en-US" dirty="0"/>
          </a:p>
        </p:txBody>
      </p:sp>
      <p:sp>
        <p:nvSpPr>
          <p:cNvPr id="3" name="Footer Placeholder 2"/>
          <p:cNvSpPr>
            <a:spLocks noGrp="1"/>
          </p:cNvSpPr>
          <p:nvPr>
            <p:ph type="ftr" sz="quarter" idx="11"/>
          </p:nvPr>
        </p:nvSpPr>
        <p:spPr>
          <a:xfrm>
            <a:off x="0" y="8609013"/>
            <a:ext cx="6113463" cy="288925"/>
          </a:xfrm>
          <a:prstGeom prst="rect">
            <a:avLst/>
          </a:prstGeom>
        </p:spPr>
        <p:txBody>
          <a:bodyPr vert="horz" lIns="0" tIns="0" rIns="0" bIns="0" rtlCol="0" anchor="t" anchorCtr="0">
            <a:noAutofit/>
          </a:bodyPr>
          <a:lstStyle>
            <a:defPPr>
              <a:defRPr lang="en-US"/>
            </a:defPPr>
            <a:lvl1pPr marL="0" algn="l" defTabSz="914400" rtl="0" eaLnBrk="1" latinLnBrk="0" hangingPunct="1">
              <a:defRPr sz="10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dirty="0"/>
              <a:t>Private and confidential    </a:t>
            </a:r>
          </a:p>
        </p:txBody>
      </p:sp>
      <p:cxnSp>
        <p:nvCxnSpPr>
          <p:cNvPr id="88" name="Straight Arrow Connector 87">
            <a:extLst>
              <a:ext uri="{FF2B5EF4-FFF2-40B4-BE49-F238E27FC236}">
                <a16:creationId xmlns:a16="http://schemas.microsoft.com/office/drawing/2014/main" id="{44A80CF2-7C11-4B11-A54B-1730CF67E396}"/>
              </a:ext>
            </a:extLst>
          </p:cNvPr>
          <p:cNvCxnSpPr>
            <a:cxnSpLocks/>
          </p:cNvCxnSpPr>
          <p:nvPr/>
        </p:nvCxnSpPr>
        <p:spPr>
          <a:xfrm>
            <a:off x="1261949" y="3750734"/>
            <a:ext cx="777240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16D790A5-ADF8-415F-A08A-637945CEFC93}"/>
              </a:ext>
            </a:extLst>
          </p:cNvPr>
          <p:cNvCxnSpPr/>
          <p:nvPr/>
        </p:nvCxnSpPr>
        <p:spPr>
          <a:xfrm flipH="1">
            <a:off x="2165254" y="3441222"/>
            <a:ext cx="1802" cy="619025"/>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90" name="TextBox 89">
            <a:extLst>
              <a:ext uri="{FF2B5EF4-FFF2-40B4-BE49-F238E27FC236}">
                <a16:creationId xmlns:a16="http://schemas.microsoft.com/office/drawing/2014/main" id="{3919F81D-A88E-4194-85C7-7E9C67CF2942}"/>
              </a:ext>
            </a:extLst>
          </p:cNvPr>
          <p:cNvSpPr txBox="1"/>
          <p:nvPr/>
        </p:nvSpPr>
        <p:spPr>
          <a:xfrm>
            <a:off x="7153847" y="2998173"/>
            <a:ext cx="807913" cy="219291"/>
          </a:xfrm>
          <a:prstGeom prst="rect">
            <a:avLst/>
          </a:prstGeom>
          <a:noFill/>
        </p:spPr>
        <p:txBody>
          <a:bodyPr wrap="none" lIns="0" tIns="0" rIns="0" bIns="0" numCol="1" spcCol="151200" rtlCol="0">
            <a:spAutoFit/>
          </a:bodyPr>
          <a:lstStyle/>
          <a:p>
            <a:r>
              <a:rPr lang="en-US" sz="1400" b="1" dirty="0">
                <a:solidFill>
                  <a:srgbClr val="7030A0"/>
                </a:solidFill>
              </a:rPr>
              <a:t>20190630</a:t>
            </a:r>
          </a:p>
        </p:txBody>
      </p:sp>
      <p:cxnSp>
        <p:nvCxnSpPr>
          <p:cNvPr id="91" name="Straight Connector 90">
            <a:extLst>
              <a:ext uri="{FF2B5EF4-FFF2-40B4-BE49-F238E27FC236}">
                <a16:creationId xmlns:a16="http://schemas.microsoft.com/office/drawing/2014/main" id="{483E40B9-981D-4010-8659-5FB34CB3F41C}"/>
              </a:ext>
            </a:extLst>
          </p:cNvPr>
          <p:cNvCxnSpPr/>
          <p:nvPr/>
        </p:nvCxnSpPr>
        <p:spPr>
          <a:xfrm flipH="1">
            <a:off x="2853127" y="3441222"/>
            <a:ext cx="1802" cy="619025"/>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92" name="TextBox 91">
            <a:extLst>
              <a:ext uri="{FF2B5EF4-FFF2-40B4-BE49-F238E27FC236}">
                <a16:creationId xmlns:a16="http://schemas.microsoft.com/office/drawing/2014/main" id="{81FC02A0-EEBE-4440-ABC8-6FB2D2C96DF9}"/>
              </a:ext>
            </a:extLst>
          </p:cNvPr>
          <p:cNvSpPr txBox="1"/>
          <p:nvPr/>
        </p:nvSpPr>
        <p:spPr>
          <a:xfrm>
            <a:off x="2045214" y="4173418"/>
            <a:ext cx="807913" cy="219291"/>
          </a:xfrm>
          <a:prstGeom prst="rect">
            <a:avLst/>
          </a:prstGeom>
          <a:noFill/>
        </p:spPr>
        <p:txBody>
          <a:bodyPr wrap="none" lIns="0" tIns="0" rIns="0" bIns="0" numCol="1" spcCol="151200" rtlCol="0">
            <a:spAutoFit/>
          </a:bodyPr>
          <a:lstStyle/>
          <a:p>
            <a:r>
              <a:rPr lang="en-US" sz="1400" b="1" dirty="0">
                <a:solidFill>
                  <a:srgbClr val="0000FF"/>
                </a:solidFill>
              </a:rPr>
              <a:t>20170701</a:t>
            </a:r>
          </a:p>
        </p:txBody>
      </p:sp>
      <p:cxnSp>
        <p:nvCxnSpPr>
          <p:cNvPr id="93" name="Straight Connector 92">
            <a:extLst>
              <a:ext uri="{FF2B5EF4-FFF2-40B4-BE49-F238E27FC236}">
                <a16:creationId xmlns:a16="http://schemas.microsoft.com/office/drawing/2014/main" id="{276A61F5-4E08-43A9-B70E-5E1914157E2D}"/>
              </a:ext>
            </a:extLst>
          </p:cNvPr>
          <p:cNvCxnSpPr/>
          <p:nvPr/>
        </p:nvCxnSpPr>
        <p:spPr>
          <a:xfrm flipH="1">
            <a:off x="8618715" y="3441222"/>
            <a:ext cx="1802" cy="619025"/>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94" name="TextBox 93">
            <a:extLst>
              <a:ext uri="{FF2B5EF4-FFF2-40B4-BE49-F238E27FC236}">
                <a16:creationId xmlns:a16="http://schemas.microsoft.com/office/drawing/2014/main" id="{51F20605-5E28-43A5-90A1-778C3FCE4F52}"/>
              </a:ext>
            </a:extLst>
          </p:cNvPr>
          <p:cNvSpPr txBox="1"/>
          <p:nvPr/>
        </p:nvSpPr>
        <p:spPr>
          <a:xfrm>
            <a:off x="2039134" y="4441601"/>
            <a:ext cx="807913" cy="219291"/>
          </a:xfrm>
          <a:prstGeom prst="rect">
            <a:avLst/>
          </a:prstGeom>
          <a:noFill/>
        </p:spPr>
        <p:txBody>
          <a:bodyPr wrap="none" lIns="0" tIns="0" rIns="0" bIns="0" numCol="1" spcCol="151200" rtlCol="0">
            <a:spAutoFit/>
          </a:bodyPr>
          <a:lstStyle/>
          <a:p>
            <a:r>
              <a:rPr lang="en-US" sz="1400" b="1" dirty="0">
                <a:solidFill>
                  <a:srgbClr val="0000FF"/>
                </a:solidFill>
              </a:rPr>
              <a:t>20170731</a:t>
            </a:r>
          </a:p>
        </p:txBody>
      </p:sp>
      <p:sp>
        <p:nvSpPr>
          <p:cNvPr id="95" name="TextBox 94">
            <a:extLst>
              <a:ext uri="{FF2B5EF4-FFF2-40B4-BE49-F238E27FC236}">
                <a16:creationId xmlns:a16="http://schemas.microsoft.com/office/drawing/2014/main" id="{86B15837-C5A6-46B9-B4BA-06690185C1A6}"/>
              </a:ext>
            </a:extLst>
          </p:cNvPr>
          <p:cNvSpPr txBox="1"/>
          <p:nvPr/>
        </p:nvSpPr>
        <p:spPr>
          <a:xfrm>
            <a:off x="1261949" y="3448487"/>
            <a:ext cx="628377" cy="215444"/>
          </a:xfrm>
          <a:prstGeom prst="rect">
            <a:avLst/>
          </a:prstGeom>
          <a:noFill/>
        </p:spPr>
        <p:txBody>
          <a:bodyPr wrap="none" lIns="0" tIns="0" rIns="0" bIns="0" numCol="1" spcCol="151200" rtlCol="0">
            <a:spAutoFit/>
          </a:bodyPr>
          <a:lstStyle/>
          <a:p>
            <a:r>
              <a:rPr lang="en-US" sz="1400" dirty="0">
                <a:solidFill>
                  <a:schemeClr val="accent2"/>
                </a:solidFill>
              </a:rPr>
              <a:t>Existing</a:t>
            </a:r>
          </a:p>
        </p:txBody>
      </p:sp>
      <p:sp>
        <p:nvSpPr>
          <p:cNvPr id="96" name="TextBox 95">
            <a:extLst>
              <a:ext uri="{FF2B5EF4-FFF2-40B4-BE49-F238E27FC236}">
                <a16:creationId xmlns:a16="http://schemas.microsoft.com/office/drawing/2014/main" id="{6295DA1B-EE47-4786-9CB2-C57851A429B8}"/>
              </a:ext>
            </a:extLst>
          </p:cNvPr>
          <p:cNvSpPr txBox="1"/>
          <p:nvPr/>
        </p:nvSpPr>
        <p:spPr>
          <a:xfrm>
            <a:off x="2313123" y="3448487"/>
            <a:ext cx="359073" cy="215444"/>
          </a:xfrm>
          <a:prstGeom prst="rect">
            <a:avLst/>
          </a:prstGeom>
          <a:noFill/>
        </p:spPr>
        <p:txBody>
          <a:bodyPr wrap="none" lIns="0" tIns="0" rIns="0" bIns="0" numCol="1" spcCol="151200" rtlCol="0">
            <a:spAutoFit/>
          </a:bodyPr>
          <a:lstStyle/>
          <a:p>
            <a:r>
              <a:rPr lang="en-US" sz="1400" dirty="0">
                <a:solidFill>
                  <a:srgbClr val="0000FF"/>
                </a:solidFill>
              </a:rPr>
              <a:t>New</a:t>
            </a:r>
          </a:p>
        </p:txBody>
      </p:sp>
      <p:cxnSp>
        <p:nvCxnSpPr>
          <p:cNvPr id="97" name="Straight Connector 96">
            <a:extLst>
              <a:ext uri="{FF2B5EF4-FFF2-40B4-BE49-F238E27FC236}">
                <a16:creationId xmlns:a16="http://schemas.microsoft.com/office/drawing/2014/main" id="{FE9796BE-2888-466E-8863-21508AD071C4}"/>
              </a:ext>
            </a:extLst>
          </p:cNvPr>
          <p:cNvCxnSpPr/>
          <p:nvPr/>
        </p:nvCxnSpPr>
        <p:spPr>
          <a:xfrm flipH="1">
            <a:off x="7978633" y="3441222"/>
            <a:ext cx="1802" cy="619025"/>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98" name="TextBox 97">
            <a:extLst>
              <a:ext uri="{FF2B5EF4-FFF2-40B4-BE49-F238E27FC236}">
                <a16:creationId xmlns:a16="http://schemas.microsoft.com/office/drawing/2014/main" id="{FD36782A-9A1A-4FAB-A085-DA30985EB50C}"/>
              </a:ext>
            </a:extLst>
          </p:cNvPr>
          <p:cNvSpPr txBox="1"/>
          <p:nvPr/>
        </p:nvSpPr>
        <p:spPr>
          <a:xfrm>
            <a:off x="7821312" y="4441601"/>
            <a:ext cx="807913" cy="219291"/>
          </a:xfrm>
          <a:prstGeom prst="rect">
            <a:avLst/>
          </a:prstGeom>
          <a:noFill/>
        </p:spPr>
        <p:txBody>
          <a:bodyPr wrap="none" lIns="0" tIns="0" rIns="0" bIns="0" numCol="1" spcCol="151200" rtlCol="0">
            <a:spAutoFit/>
          </a:bodyPr>
          <a:lstStyle/>
          <a:p>
            <a:r>
              <a:rPr lang="en-US" sz="1400" b="1" dirty="0">
                <a:solidFill>
                  <a:srgbClr val="0000FF"/>
                </a:solidFill>
              </a:rPr>
              <a:t>20190729</a:t>
            </a:r>
          </a:p>
        </p:txBody>
      </p:sp>
      <p:cxnSp>
        <p:nvCxnSpPr>
          <p:cNvPr id="99" name="Straight Arrow Connector 98">
            <a:extLst>
              <a:ext uri="{FF2B5EF4-FFF2-40B4-BE49-F238E27FC236}">
                <a16:creationId xmlns:a16="http://schemas.microsoft.com/office/drawing/2014/main" id="{109C1FC2-DCF9-4FF8-AEF2-85FE588C6CDA}"/>
              </a:ext>
            </a:extLst>
          </p:cNvPr>
          <p:cNvCxnSpPr/>
          <p:nvPr/>
        </p:nvCxnSpPr>
        <p:spPr>
          <a:xfrm>
            <a:off x="2847047" y="4549519"/>
            <a:ext cx="4974265" cy="345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EEC9A85C-0767-47CF-82F6-09BF3969AA9E}"/>
              </a:ext>
            </a:extLst>
          </p:cNvPr>
          <p:cNvCxnSpPr>
            <a:cxnSpLocks/>
          </p:cNvCxnSpPr>
          <p:nvPr/>
        </p:nvCxnSpPr>
        <p:spPr>
          <a:xfrm>
            <a:off x="2168057" y="3097312"/>
            <a:ext cx="4985790" cy="10507"/>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01" name="TextBox 100">
            <a:extLst>
              <a:ext uri="{FF2B5EF4-FFF2-40B4-BE49-F238E27FC236}">
                <a16:creationId xmlns:a16="http://schemas.microsoft.com/office/drawing/2014/main" id="{9AD3214E-6FDD-4800-BDCD-3ED68B374787}"/>
              </a:ext>
            </a:extLst>
          </p:cNvPr>
          <p:cNvSpPr txBox="1"/>
          <p:nvPr/>
        </p:nvSpPr>
        <p:spPr>
          <a:xfrm>
            <a:off x="1360144" y="2987666"/>
            <a:ext cx="807913" cy="219291"/>
          </a:xfrm>
          <a:prstGeom prst="rect">
            <a:avLst/>
          </a:prstGeom>
          <a:noFill/>
        </p:spPr>
        <p:txBody>
          <a:bodyPr wrap="none" lIns="0" tIns="0" rIns="0" bIns="0" numCol="1" spcCol="151200" rtlCol="0">
            <a:spAutoFit/>
          </a:bodyPr>
          <a:lstStyle/>
          <a:p>
            <a:r>
              <a:rPr lang="en-US" sz="1400" b="1" dirty="0">
                <a:solidFill>
                  <a:srgbClr val="7030A0"/>
                </a:solidFill>
              </a:rPr>
              <a:t>20170628</a:t>
            </a:r>
          </a:p>
        </p:txBody>
      </p:sp>
      <p:sp>
        <p:nvSpPr>
          <p:cNvPr id="104" name="TextBox 103">
            <a:extLst>
              <a:ext uri="{FF2B5EF4-FFF2-40B4-BE49-F238E27FC236}">
                <a16:creationId xmlns:a16="http://schemas.microsoft.com/office/drawing/2014/main" id="{C068126B-0A47-4266-81C8-A31697816DB5}"/>
              </a:ext>
            </a:extLst>
          </p:cNvPr>
          <p:cNvSpPr txBox="1"/>
          <p:nvPr/>
        </p:nvSpPr>
        <p:spPr>
          <a:xfrm>
            <a:off x="2115276" y="4737100"/>
            <a:ext cx="655629" cy="215444"/>
          </a:xfrm>
          <a:prstGeom prst="rect">
            <a:avLst/>
          </a:prstGeom>
          <a:noFill/>
        </p:spPr>
        <p:txBody>
          <a:bodyPr wrap="none" lIns="0" tIns="0" rIns="0" bIns="0" numCol="1" spcCol="151200" rtlCol="0">
            <a:spAutoFit/>
          </a:bodyPr>
          <a:lstStyle/>
          <a:p>
            <a:r>
              <a:rPr lang="en-US" sz="1400" dirty="0">
                <a:solidFill>
                  <a:srgbClr val="0000FF"/>
                </a:solidFill>
              </a:rPr>
              <a:t>1-month</a:t>
            </a:r>
          </a:p>
        </p:txBody>
      </p:sp>
      <p:sp>
        <p:nvSpPr>
          <p:cNvPr id="106" name="TextBox 105">
            <a:extLst>
              <a:ext uri="{FF2B5EF4-FFF2-40B4-BE49-F238E27FC236}">
                <a16:creationId xmlns:a16="http://schemas.microsoft.com/office/drawing/2014/main" id="{2762CF0A-0E62-45AB-A8FF-474ADE377AC8}"/>
              </a:ext>
            </a:extLst>
          </p:cNvPr>
          <p:cNvSpPr txBox="1"/>
          <p:nvPr/>
        </p:nvSpPr>
        <p:spPr>
          <a:xfrm>
            <a:off x="4911788" y="4079068"/>
            <a:ext cx="844783" cy="215444"/>
          </a:xfrm>
          <a:prstGeom prst="rect">
            <a:avLst/>
          </a:prstGeom>
          <a:noFill/>
        </p:spPr>
        <p:txBody>
          <a:bodyPr wrap="none" lIns="0" tIns="0" rIns="0" bIns="0" numCol="1" spcCol="151200" rtlCol="0">
            <a:spAutoFit/>
          </a:bodyPr>
          <a:lstStyle/>
          <a:p>
            <a:r>
              <a:rPr lang="en-US" sz="1400" dirty="0">
                <a:solidFill>
                  <a:srgbClr val="0000FF"/>
                </a:solidFill>
              </a:rPr>
              <a:t>24-months</a:t>
            </a:r>
          </a:p>
        </p:txBody>
      </p:sp>
      <p:sp>
        <p:nvSpPr>
          <p:cNvPr id="107" name="TextBox 106">
            <a:extLst>
              <a:ext uri="{FF2B5EF4-FFF2-40B4-BE49-F238E27FC236}">
                <a16:creationId xmlns:a16="http://schemas.microsoft.com/office/drawing/2014/main" id="{00A1980E-9CBD-4051-A8CF-D7AD9BEF609C}"/>
              </a:ext>
            </a:extLst>
          </p:cNvPr>
          <p:cNvSpPr txBox="1"/>
          <p:nvPr/>
        </p:nvSpPr>
        <p:spPr>
          <a:xfrm>
            <a:off x="4238561" y="3327228"/>
            <a:ext cx="844783" cy="215444"/>
          </a:xfrm>
          <a:prstGeom prst="rect">
            <a:avLst/>
          </a:prstGeom>
          <a:noFill/>
        </p:spPr>
        <p:txBody>
          <a:bodyPr wrap="none" lIns="0" tIns="0" rIns="0" bIns="0" numCol="1" spcCol="151200" rtlCol="0">
            <a:spAutoFit/>
          </a:bodyPr>
          <a:lstStyle/>
          <a:p>
            <a:r>
              <a:rPr lang="en-US" sz="1400" dirty="0">
                <a:solidFill>
                  <a:srgbClr val="7030A0"/>
                </a:solidFill>
              </a:rPr>
              <a:t>24-months</a:t>
            </a:r>
          </a:p>
        </p:txBody>
      </p:sp>
      <p:sp>
        <p:nvSpPr>
          <p:cNvPr id="4" name="TextBox 3">
            <a:extLst>
              <a:ext uri="{FF2B5EF4-FFF2-40B4-BE49-F238E27FC236}">
                <a16:creationId xmlns:a16="http://schemas.microsoft.com/office/drawing/2014/main" id="{7130B9DB-BEB9-44BF-B428-230D8511D4B3}"/>
              </a:ext>
            </a:extLst>
          </p:cNvPr>
          <p:cNvSpPr txBox="1"/>
          <p:nvPr/>
        </p:nvSpPr>
        <p:spPr>
          <a:xfrm>
            <a:off x="3705563" y="2796540"/>
            <a:ext cx="1962076" cy="215444"/>
          </a:xfrm>
          <a:prstGeom prst="rect">
            <a:avLst/>
          </a:prstGeom>
          <a:noFill/>
        </p:spPr>
        <p:txBody>
          <a:bodyPr wrap="none" lIns="0" tIns="0" rIns="0" bIns="0" numCol="1" spcCol="151200" rtlCol="0">
            <a:spAutoFit/>
          </a:bodyPr>
          <a:lstStyle/>
          <a:p>
            <a:r>
              <a:rPr lang="en-US" sz="1400" dirty="0"/>
              <a:t>Public record BK overlay</a:t>
            </a:r>
          </a:p>
        </p:txBody>
      </p:sp>
    </p:spTree>
    <p:extLst>
      <p:ext uri="{BB962C8B-B14F-4D97-AF65-F5344CB8AC3E}">
        <p14:creationId xmlns:p14="http://schemas.microsoft.com/office/powerpoint/2010/main" val="16182316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GUID" val="86417e37-e43e-442e-9a77-5c44eb21830b"/>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GUID" val="85da31de-220f-432c-a0fa-917e9a48ca7d"/>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GUID" val="365af7de-c2be-446e-b262-946b8298f3af"/>
  <p:tag name="ARTICULATE_SLIDE_THUMBNAIL_REFRESH" val="1"/>
</p:tagLst>
</file>

<file path=ppt/theme/theme1.xml><?xml version="1.0" encoding="utf-8"?>
<a:theme xmlns:a="http://schemas.openxmlformats.org/drawingml/2006/main" name="Office Theme">
  <a:themeElements>
    <a:clrScheme name="Experian">
      <a:dk1>
        <a:srgbClr val="575756"/>
      </a:dk1>
      <a:lt1>
        <a:srgbClr val="FFFFFF"/>
      </a:lt1>
      <a:dk2>
        <a:srgbClr val="000000"/>
      </a:dk2>
      <a:lt2>
        <a:srgbClr val="FFFFFF"/>
      </a:lt2>
      <a:accent1>
        <a:srgbClr val="26478D"/>
      </a:accent1>
      <a:accent2>
        <a:srgbClr val="632678"/>
      </a:accent2>
      <a:accent3>
        <a:srgbClr val="406EB3"/>
      </a:accent3>
      <a:accent4>
        <a:srgbClr val="BA2F7D"/>
      </a:accent4>
      <a:accent5>
        <a:srgbClr val="BB0048"/>
      </a:accent5>
      <a:accent6>
        <a:srgbClr val="E2A235"/>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6350">
          <a:solidFill>
            <a:schemeClr val="accent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numCol="1" spcCol="151200" rtlCol="0">
        <a:spAutoFit/>
      </a:bodyPr>
      <a:lstStyle>
        <a:defPPr>
          <a:defRPr sz="1200" dirty="0" smtClean="0"/>
        </a:defPPr>
      </a:lstStyle>
    </a:txDef>
  </a:objectDefaults>
  <a:extraClrSchemeLst/>
  <a:extLst>
    <a:ext uri="{05A4C25C-085E-4340-85A3-A5531E510DB2}">
      <thm15:themeFamily xmlns:thm15="http://schemas.microsoft.com/office/thememl/2012/main" name="Experian_16_9" id="{BFAEB641-8FD9-4B0D-9905-AA461787B9A5}" vid="{8B555675-C72C-43BE-AEBE-3A674FA99F3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41938EFEE84844CB63C83E13DAF26F0" ma:contentTypeVersion="0" ma:contentTypeDescription="Create a new document." ma:contentTypeScope="" ma:versionID="6c8505d413e736418944a1b6a09c1419">
  <xsd:schema xmlns:xsd="http://www.w3.org/2001/XMLSchema" xmlns:xs="http://www.w3.org/2001/XMLSchema" xmlns:p="http://schemas.microsoft.com/office/2006/metadata/properties" targetNamespace="http://schemas.microsoft.com/office/2006/metadata/properties" ma:root="true" ma:fieldsID="1b05d82d297216baf5b26c55225140df">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5142D87-BB2F-442A-8B06-AEEC153F6591}">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www.w3.org/XML/1998/namespace"/>
    <ds:schemaRef ds:uri="http://purl.org/dc/dcmitype/"/>
  </ds:schemaRefs>
</ds:datastoreItem>
</file>

<file path=customXml/itemProps2.xml><?xml version="1.0" encoding="utf-8"?>
<ds:datastoreItem xmlns:ds="http://schemas.openxmlformats.org/officeDocument/2006/customXml" ds:itemID="{79FFBA45-62D0-465F-83F8-E0EE3DD5E90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A22AD8AD-EE77-4639-AB7D-25196816DB8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44612</TotalTime>
  <Words>3664</Words>
  <Application>Microsoft Office PowerPoint</Application>
  <PresentationFormat>Widescreen</PresentationFormat>
  <Paragraphs>1041</Paragraphs>
  <Slides>30</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vt:lpstr>
      <vt:lpstr>Calibri</vt:lpstr>
      <vt:lpstr>Courier New</vt:lpstr>
      <vt:lpstr>Times</vt:lpstr>
      <vt:lpstr>Times New Roman</vt:lpstr>
      <vt:lpstr>Wingdings</vt:lpstr>
      <vt:lpstr>Office Theme</vt:lpstr>
      <vt:lpstr>University of Miami Capstone Credit score development  April 2022</vt:lpstr>
      <vt:lpstr>Agenda</vt:lpstr>
      <vt:lpstr>Introductions</vt:lpstr>
      <vt:lpstr>Objectives</vt:lpstr>
      <vt:lpstr>Consumer credit usage</vt:lpstr>
      <vt:lpstr>Actions based on credit data</vt:lpstr>
      <vt:lpstr>Materials, information provided</vt:lpstr>
      <vt:lpstr>Observation point and outcome period Decision and consequence</vt:lpstr>
      <vt:lpstr>Sample design Sample time frame</vt:lpstr>
      <vt:lpstr>Data design Performance tag</vt:lpstr>
      <vt:lpstr>Independent variables Summarized credit data from observation period</vt:lpstr>
      <vt:lpstr>Independent variables</vt:lpstr>
      <vt:lpstr>Default values</vt:lpstr>
      <vt:lpstr>Characteristic analysis report TTL TRD EVER 30+ INCL UNSAT NON-MED IN 12M</vt:lpstr>
      <vt:lpstr>Performance benchmarks</vt:lpstr>
      <vt:lpstr>Constraints</vt:lpstr>
      <vt:lpstr>Performance report example</vt:lpstr>
      <vt:lpstr>Credit Profile Report Formats</vt:lpstr>
      <vt:lpstr>Credit Bands (TIP) FCRA compliance – below the line</vt:lpstr>
      <vt:lpstr>Credit Profile Report Inquiry Input Consumer Identifying Information</vt:lpstr>
      <vt:lpstr>Credit Profile Report Public Records Band</vt:lpstr>
      <vt:lpstr>Credit Profile Report Public Records Band</vt:lpstr>
      <vt:lpstr>Credit Profile Report  Risk Scores</vt:lpstr>
      <vt:lpstr>Credit Profile Report Trades Band</vt:lpstr>
      <vt:lpstr>Credit Profile Report Trade Band</vt:lpstr>
      <vt:lpstr>Credit Profile Report Trade Band</vt:lpstr>
      <vt:lpstr>Credit Profile Report Trades Band</vt:lpstr>
      <vt:lpstr>Credit Profile Report Inquiry Band</vt:lpstr>
      <vt:lpstr>Tradelines &amp; Derogatory Information How long does information stay on the credit report?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COVID-19  Score simulations  DA – April 2020</dc:title>
  <dc:creator>Robida, Chuck</dc:creator>
  <cp:lastModifiedBy>Chuck Robida</cp:lastModifiedBy>
  <cp:revision>278</cp:revision>
  <dcterms:created xsi:type="dcterms:W3CDTF">2020-04-30T20:00:52Z</dcterms:created>
  <dcterms:modified xsi:type="dcterms:W3CDTF">2022-04-08T13:50:50Z</dcterms:modified>
</cp:coreProperties>
</file>